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7" r:id="rId11"/>
    <p:sldId id="268" r:id="rId12"/>
    <p:sldId id="265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8" autoAdjust="0"/>
    <p:restoredTop sz="96706" autoAdjust="0"/>
  </p:normalViewPr>
  <p:slideViewPr>
    <p:cSldViewPr snapToGrid="0">
      <p:cViewPr varScale="1">
        <p:scale>
          <a:sx n="98" d="100"/>
          <a:sy n="98" d="100"/>
        </p:scale>
        <p:origin x="69" y="61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9-22T07:49:07.959"/>
    </inkml:context>
    <inkml:brush xml:id="br0">
      <inkml:brushProperty name="width" value="0.05" units="cm"/>
      <inkml:brushProperty name="height" value="0.05" units="cm"/>
      <inkml:brushProperty name="color" value="#E71225"/>
    </inkml:brush>
  </inkml:definitions>
  <inkml:trace contextRef="#ctx0" brushRef="#br0">45 374 11256 0 0,'-13'-4'330'0'0,"10"3"-7"0"0,3-1-206 0 0,1-5-26 0 0,1 0-1 0 0,0 1 1 0 0,1-1 0 0 0,-1 1-1 0 0,1-1 1 0 0,1 1-1 0 0,-1 0 1 0 0,1 0-1 0 0,0 1 1 0 0,0-1 0 0 0,1 1-1 0 0,0 0 1 0 0,0 0-1 0 0,2-2-90 0 0,-6 6 328 0 0,-3 31 383 0 0,-2 1 0 0 0,0-1 0 0 0,-2-1 0 0 0,-9 26-711 0 0,8-28 126 0 0,-8 36-8 0 0,2 1 1 0 0,-2 53-119 0 0,15-116 1 0 0,-1 3 0 0 0,0-1-1 0 0,1 1 1 0 0,-1-1-1 0 0,1 1 1 0 0,0-1-1 0 0,0 1 1 0 0,1-1 0 0 0,-1 1-1 0 0,1-1 1 0 0,-1 0-1 0 0,1 1 1 0 0,0-1-1 0 0,1 0 1 0 0,-1 1-1 0 0,0-1 1 0 0,1 0-1 0 0,0 1 0 0 0,27-25 0 0 0,-16 4 3 0 0,-1-2-1 0 0,-1 0 1 0 0,-1 0-1 0 0,0-1 1 0 0,3-12-3 0 0,6-11 41 0 0,64-141 33 0 0,22-84-74 0 0,-73 136 0 0 0,-31 122 16 0 0,-12 25 176 0 0,-39 141 38 0 0,60-82-126 0 0,-10-73-96 0 0,0 1-1 0 0,1-1 1 0 0,-1 0 0 0 0,0 0-1 0 0,0 1 1 0 0,1-1 0 0 0,-1 0 0 0 0,1 0-1 0 0,-1 1 1 0 0,1-1 0 0 0,0 0 0 0 0,-1 0-1 0 0,1 0 1 0 0,0 0 0 0 0,0 0 0 0 0,0 0-1 0 0,0 0 1 0 0,0 0 0 0 0,0 0 0 0 0,0 0-1 0 0,0-1 1 0 0,0 1 0 0 0,0 0 0 0 0,0-1-1 0 0,1 1 1 0 0,-1 0 0 0 0,0-1-1 0 0,0 0 1 0 0,1 1 0 0 0,-1-1 0 0 0,0 0-1 0 0,1 0 1 0 0,-1 0 0 0 0,0 1 0 0 0,1-1-1 0 0,-1-1 1 0 0,0 1 0 0 0,1 0 0 0 0,-1 0-1 0 0,0 0 1 0 0,0-1 0 0 0,1 1 0 0 0,-1-1-1 0 0,0 1 1 0 0,0-1 0 0 0,2 0-8 0 0,74-57-370 0 0,-34 17 857 0 0,-44 53-310 0 0,-42 144 1203 0 0,-1 30-538 0 0,42-178-817 0 0,-1 1 1 0 0,2-1 0 0 0,-1 1 0 0 0,1-1-1 0 0,1 1 1 0 0,-1-1 0 0 0,1 1 0 0 0,1 0-1 0 0,0-1 1 0 0,0 1 0 0 0,0-1-1 0 0,1 1 1 0 0,1-1 0 0 0,-1 0 0 0 0,1 0-1 0 0,1 0 1 0 0,-1 0 0 0 0,2 0 0 0 0,-1-1-1 0 0,3 4-25 0 0,-6-10 0 0 0,0 0 0 0 0,1 0 1 0 0,-1 0-1 0 0,0-1 0 0 0,1 1 0 0 0,-1 0 0 0 0,0-1 0 0 0,1 1 0 0 0,-1-1 0 0 0,0 1 0 0 0,1-1 0 0 0,-1 1 0 0 0,1-1 0 0 0,-1 0 0 0 0,1 0 0 0 0,-1 0 0 0 0,1 0 0 0 0,-1 0 0 0 0,1 0 0 0 0,-1 0 1 0 0,1-1-1 0 0,-1 1 0 0 0,1 0 0 0 0,-1-1 0 0 0,1 1 0 0 0,-1-1 0 0 0,0 0 0 0 0,1 1 0 0 0,-1-1 0 0 0,0 0 0 0 0,0 0 0 0 0,1 0 0 0 0,-1 0 0 0 0,0 0 0 0 0,0 0 0 0 0,0 0 0 0 0,36-45-23 0 0,-36 45 20 0 0,47-111-379 0 0,-35 72 276 0 0,48-195-314 0 0,-29 59 592 0 0,-34 160 403 0 0,-9 45-74 0 0,9-23-569 0 0,-135 429 516 0 0,81-262-384 0 0,45-144-90 0 0,10-48-258 0 0,7-128-206 0 0,45-117 298 0 0,-36 206 416 0 0,-15 56-93 0 0,0 2 112 0 0,0 4 49 0 0,-37 267 730 0 0,24-170-977 0 0,-9 151 62 0 0,22-233-101 0 0,1 1 0 0 0,1 0 0 0 0,0 0 0 0 0,2-1 0 0 0,0 0 0 0 0,1 1 0 0 0,5 12-6 0 0,-9-32-12 0 0,-1 1 0 0 0,0 0 0 0 0,0 0 0 0 0,0-1 0 0 0,0 1 0 0 0,1 0 0 0 0,-1-1 0 0 0,0 1 0 0 0,1 0 0 0 0,-1-1 0 0 0,0 1 0 0 0,1-1 0 0 0,-1 1 0 0 0,1 0 0 0 0,-1-1 0 0 0,1 1 0 0 0,-1-1 0 0 0,1 1 0 0 0,0-1 0 0 0,-1 0 1 0 0,1 1-1 0 0,0-1 0 0 0,-1 0 0 0 0,1 1 0 0 0,0-1 0 0 0,-1 0 0 0 0,1 0 0 0 0,0 1 0 0 0,-1-1 0 0 0,1 0 0 0 0,0 0 0 0 0,0 0 0 0 0,-1 0 0 0 0,1 0 0 0 0,0 0 0 0 0,0 0 0 0 0,-1 0 0 0 0,1 0 0 0 0,0-1 0 0 0,-1 1 0 0 0,1 0 0 0 0,0 0 0 0 0,0-1 0 0 0,-1 1 1 0 0,1 0-1 0 0,-1-1 0 0 0,1 1 12 0 0,22-34-728 0 0,-14 0 604 0 0,-1-1-1 0 0,-2-1 0 0 0,-1 1 0 0 0,-2-1 0 0 0,-1-1 125 0 0,-2 36 102 0 0,-23 56 770 0 0,12-15-1085 0 0,2 1 0 0 0,2 0 0 0 0,2 0 0 0 0,1 0 0 0 0,2 1 0 0 0,3 23 213 0 0,3-33-7319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9-22T07:40:30.428"/>
    </inkml:context>
    <inkml:brush xml:id="br0">
      <inkml:brushProperty name="width" value="0.05" units="cm"/>
      <inkml:brushProperty name="height" value="0.05" units="cm"/>
      <inkml:brushProperty name="color" value="#E71225"/>
    </inkml:brush>
  </inkml:definitions>
  <inkml:trace contextRef="#ctx0" brushRef="#br0">25 1 21695 0 0,'-4'0'29'0'0,"4"0"-9"0"0,-1 0 0 0 0,0 0 1 0 0,0 0-1 0 0,1 0 0 0 0,-1 0 0 0 0,0 0 1 0 0,0 0-1 0 0,1 0 0 0 0,-1 0 0 0 0,0 1 1 0 0,0-1-1 0 0,1 0 0 0 0,-1 0 0 0 0,0 1 1 0 0,1-1-1 0 0,-1 0 0 0 0,0 1 0 0 0,1-1 0 0 0,-1 1 1 0 0,1-1-1 0 0,-1 1 0 0 0,1-1 0 0 0,-1 1 1 0 0,1-1-1 0 0,-1 1 0 0 0,1 0 0 0 0,-1-1 1 0 0,1 1-1 0 0,0 0 0 0 0,-1-1 0 0 0,1 1 1 0 0,0 0-1 0 0,-1-1 0 0 0,1 1 0 0 0,0 0 1 0 0,0 0-1 0 0,0-1 0 0 0,0 1 0 0 0,0 0 1 0 0,0 0-1 0 0,0-1 0 0 0,0 1 0 0 0,0 0 0 0 0,0 0 1 0 0,0-1-1 0 0,0 1 0 0 0,1 0 0 0 0,-1-1 1 0 0,0 1-1 0 0,0 0 0 0 0,1-1 0 0 0,-1 1 1 0 0,1 0-21 0 0,3 8 0 0 0,0-1-1 0 0,1 0 1 0 0,0 0 0 0 0,0 0 0 0 0,1 0 0 0 0,0-1 0 0 0,0 0 0 0 0,0-1 0 0 0,1 1 0 0 0,1-1 0 0 0,-1 0-1 0 0,1-1 1 0 0,4 3 0 0 0,324 136-484 0 0,-274-115 419 0 0,122 54-92 0 0,-3 8 1 0 0,159 109 156 0 0,66 85 154 0 0,-289-196-154 0 0,-3 6 0 0 0,-5 5 0 0 0,36 47 0 0 0,281 280-503 0 0,-194-199 422 0 0,489 460 17 0 0,79 93 64 0 0,-322-299 0 0 0,28 14 0 0 0,-339-331 0 0 0,988 931 0 0 0,-852-823 0 0 0,-31-13 0 0 0,171 178 0 0 0,-304-292 290 0 0,65 47-290 0 0,737 553-182 0 0,-770-623 345 0 0,105 85 40 0 0,-98-47-150 0 0,-8 7-1 0 0,-6 8 1 0 0,3 21-53 0 0,-94-104-30 0 0,-4 4 0 0 0,-5 2 0 0 0,-3 3 0 0 0,26 67 30 0 0,-16-15 232 0 0,126 266 306 0 0,-131-277-354 0 0,16 5-110 0 0,7 30 2 0 0,37 47-76 0 0,-65-130 11 0 0,-12-22 42 0 0,13-3 11 0 0,-7-32-377 0 0,-44-33 130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9-22T07:40:32.483"/>
    </inkml:context>
    <inkml:brush xml:id="br0">
      <inkml:brushProperty name="width" value="0.05" units="cm"/>
      <inkml:brushProperty name="height" value="0.05" units="cm"/>
      <inkml:brushProperty name="color" value="#E71225"/>
    </inkml:brush>
  </inkml:definitions>
  <inkml:trace contextRef="#ctx0" brushRef="#br0">11063 108 19663 0 0,'-7'-9'-75'0'0,"0"1"0"0"0,0 0-1 0 0,-1 0 1 0 0,1 0-1 0 0,-2 1 1 0 0,1 0 0 0 0,-1 0-1 0 0,0 1 1 0 0,-1 1-1 0 0,1-1 1 0 0,-1 1 0 0 0,0 1-1 0 0,0 0 1 0 0,-1 0-1 0 0,1 1 1 0 0,-1 1 0 0 0,0 0-1 0 0,1 0 1 0 0,-1 1-1 0 0,-8 0 76 0 0,-130 28-892 0 0,88-7 838 0 0,1 3-1 0 0,1 3 1 0 0,1 2-1 0 0,2 3 0 0 0,1 2 1 0 0,1 2-1 0 0,-14 16 55 0 0,44-35 8 0 0,-616 458 514 0 0,23 32-132 0 0,-736 714 280 0 0,985-871-680 0 0,-792 769 180 0 0,1126-1083-170 0 0,-579 599 0 0 0,-805 1041 128 0 0,-350 685 11 0 0,1308-1696 242 0 0,46-85 1074 0 0,323-473-693 0 0,-3-5 0 0 0,-5-3 1 0 0,-21 9-763 0 0,-3 8 61 0 0,5 6 0 0 0,-100 134-61 0 0,98-93-8 0 0,8 6 0 0 0,-31 72 8 0 0,35-74 0 0 0,84-129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9-22T07:49:08.684"/>
    </inkml:context>
    <inkml:brush xml:id="br0">
      <inkml:brushProperty name="width" value="0.05" units="cm"/>
      <inkml:brushProperty name="height" value="0.05" units="cm"/>
      <inkml:brushProperty name="color" value="#E71225"/>
    </inkml:brush>
  </inkml:definitions>
  <inkml:trace contextRef="#ctx0" brushRef="#br0">0 243 8480 0 0,'27'-4'240'0'0,"-13"0"48"0"0,5 0-224 0 0,3-3-64 0 0,28-5 0 0 0,-17-9 0 0 0</inkml:trace>
  <inkml:trace contextRef="#ctx0" brushRef="#br0" timeOffset="1195.98">497 0 7632 0 0,'0'2'166'0'0,"-27"45"460"0"0,7 8-616 0 0,14-42 53 0 0,1 2-1 0 0,0-1 0 0 0,1 1 1 0 0,0-1-1 0 0,1 1 0 0 0,1 0 0 0 0,0 7-62 0 0,-25 173 6160 0 0,25-179-5720 0 0,0-6-168 0 0,0 0-1 0 0,1-1 1 0 0,1 1-1 0 0,0 0 1 0 0,0 0-1 0 0,1 0 1 0 0,0 0 0 0 0,1 0-1 0 0,1 3-271 0 0,-2 2 37 0 0,4-12-15 0 0,-2-4 33 0 0,1-1-1 0 0,0 1 1 0 0,-1-1 0 0 0,1 0-1 0 0,-1 0 1 0 0,1 0 0 0 0,-1 0 0 0 0,0-1-1 0 0,0 0 1 0 0,0 1 0 0 0,0-1 0 0 0,0 0-1 0 0,-1 0 1 0 0,0-1 0 0 0,1 1 0 0 0,-1 0-1 0 0,0-1 1 0 0,0 1 0 0 0,-1-1-1 0 0,1 0 1 0 0,-1 0 0 0 0,1-1-55 0 0,9-16 366 0 0,107-195 1022 0 0,-110 203-896 0 0,-8 18 355 0 0,-54 116-510 0 0,42-99-337 0 0,0 0-1 0 0,-2 0 0 0 0,0-2 0 0 0,-2 0 1 0 0,0-1-1 0 0,-1 0 0 0 0,-15 11 1 0 0,22-20-37 0 0,-1-1 1 0 0,-1-1-1 0 0,0 0 1 0 0,0-1-1 0 0,-1 0 1 0 0,0 0-1 0 0,0-2 1 0 0,0 0-1 0 0,-1 0 1 0 0,1-1-1 0 0,-1-1 1 0 0,0 0-1 0 0,-8 0 37 0 0,-25-18 0 0 0,47 15 7 0 0,-1-1-1 0 0,0 1 1 0 0,0-1-1 0 0,0 1 1 0 0,0-1-1 0 0,1 1 1 0 0,-1-1-1 0 0,0 0 1 0 0,1 1-1 0 0,-1-1 0 0 0,0 0 1 0 0,1 1-1 0 0,-1-1 1 0 0,1 0-1 0 0,-1 0 1 0 0,1 0-1 0 0,-1 0 1 0 0,1 1-1 0 0,0-1 1 0 0,-1 0-1 0 0,1 0 1 0 0,0 0-1 0 0,0 0 1 0 0,0 0-1 0 0,0 0 1 0 0,0 0-1 0 0,0 0 0 0 0,0 0 1 0 0,0 0-1 0 0,0 0 1 0 0,0 0-1 0 0,0 1 1 0 0,0-1-1 0 0,1 0 1 0 0,-1 0-1 0 0,0 0 1 0 0,1 0-1 0 0,-1 0 1 0 0,1 0-1 0 0,-1 1 1 0 0,1-1-1 0 0,-1 0 0 0 0,1 0 1 0 0,-1 1-1 0 0,1-1 1 0 0,0 0-7 0 0,1-2 44 0 0,54-58 438 0 0,12 5-322 0 0,-60 51-160 0 0,1 10 0 0 0,-9-4 0 0 0,-33 96 0 0 0,14-54 0 0 0,2 0 0 0 0,2 1 0 0 0,2 1 0 0 0,2 1 0 0 0,-3 26 0 0 0,13-28-13 0 0,11-47-71 0 0,-6-3 54 0 0,0 1 1 0 0,0-1-1 0 0,-1 0 1 0 0,0 0-1 0 0,0 0 1 0 0,0 0-1 0 0,-1 0 1 0 0,0-1-1 0 0,0 1 0 0 0,1-6 30 0 0,6-17-87 0 0,25-77-628 0 0,-5-1-1 0 0,-3-9 716 0 0,7-23-129 0 0,-2 50 1145 0 0,-26 154 1019 0 0,-8 39-2021 0 0,6 114-15 0 0,24-81-249 0 0,-26-135 220 0 0,-1-1 0 0 0,0 0 0 0 0,1 1 0 0 0,-1-1 1 0 0,1 0-1 0 0,-1 0 0 0 0,1 1 0 0 0,0-1 0 0 0,0 0 1 0 0,-1 0-1 0 0,1 0 0 0 0,0 0 0 0 0,0 0 0 0 0,0 0 1 0 0,0 0-1 0 0,0 0 0 0 0,0 0 0 0 0,0 0 0 0 0,0-1 0 0 0,1 1 1 0 0,-1 0-1 0 0,0-1 0 0 0,0 1 0 0 0,1-1 0 0 0,-1 0 1 0 0,0 1-1 0 0,1-1 0 0 0,-1 0 0 0 0,0 0 0 0 0,1 1 1 0 0,-1-1-1 0 0,1 0 0 0 0,-1 0 0 0 0,0-1 0 0 0,1 1 1 0 0,-1 0-1 0 0,0 0 0 0 0,1-1 0 0 0,-1 1 0 0 0,0-1 1 0 0,0 1-1 0 0,1-1 0 0 0,-1 1 0 0 0,0-1 0 0 0,1-1 30 0 0,25-27 77 0 0,-2-1-1 0 0,-1-2 0 0 0,-1-1 1 0 0,-2 0-1 0 0,-2-2 0 0 0,0 0 1 0 0,-3-1-1 0 0,1-7-76 0 0,-7 20 859 0 0,-9 21-591 0 0,-12 41 413 0 0,-23 59-484 0 0,10-53-349 0 0,24-45 36 0 0,0 0-217 0 0,0 0-92 0 0,-13-17-702 0 0,11 9 969 0 0,2 8 148 0 0,-1-1 0 0 0,1 0 0 0 0,0 0 0 0 0,0 1 0 0 0,0-1 0 0 0,0 0 0 0 0,-1 1 0 0 0,1-1 0 0 0,0 1 0 0 0,0-1 0 0 0,-1 0 0 0 0,1 1 0 0 0,-1-1 0 0 0,1 1-1 0 0,0-1 1 0 0,-1 1 0 0 0,1-1 0 0 0,-1 1 0 0 0,1-1 0 0 0,-1 1 0 0 0,0-1 0 0 0,1 1 0 0 0,-1 0 0 0 0,1-1 0 0 0,-1 1 0 0 0,0 0 0 0 0,1 0 0 0 0,-1-1 0 0 0,0 1 0 0 0,1 0 0 0 0,-1 0 0 0 0,0 0-1 0 0,1 0 1 0 0,-1 0 0 0 0,0 0 0 0 0,1 0 0 0 0,-1 0 0 0 0,0 0 0 0 0,0 0 0 0 0,1 0 0 0 0,-1 1 0 0 0,0-1 10 0 0,-3 2 34 0 0,-1 1 1 0 0,1-1-1 0 0,0 1 0 0 0,0 0 1 0 0,1 0-1 0 0,-1 0 0 0 0,1 1 1 0 0,-1-1-1 0 0,1 1 0 0 0,0 0 1 0 0,1 0-1 0 0,-1 0 0 0 0,1 0 1 0 0,-1 1-35 0 0,0 1 28 0 0,-23 38 28 0 0,2 1 0 0 0,2 1 0 0 0,2 1 0 0 0,-1 12-56 0 0,15-21 0 0 0,20-50-70 0 0,26-45-124 0 0,-40 57 194 0 0,0-1 0 0 0,1 1 0 0 0,-1 0 0 0 0,0-1 0 0 0,0 1 0 0 0,0 0 0 0 0,0 0 0 0 0,1-1 0 0 0,-1 1 0 0 0,0 0 0 0 0,0 0 0 0 0,1 0 0 0 0,-1-1 0 0 0,0 1 0 0 0,1 0 0 0 0,-1 0 0 0 0,0 0 0 0 0,0 0 0 0 0,1 0 0 0 0,-1 0 0 0 0,0 0 0 0 0,1-1 0 0 0,-1 1 0 0 0,0 0 0 0 0,1 0 0 0 0,-1 0 0 0 0,0 0 0 0 0,1 0 0 0 0,-1 0 0 0 0,0 0 0 0 0,0 1 0 0 0,1-1 0 0 0,-1 0 0 0 0,0 0 0 0 0,1 0 0 0 0,-1 0 0 0 0,0 0 0 0 0,1 0 0 0 0,-1 1 0 0 0,0-1 0 0 0,0 0 0 0 0,1 0 0 0 0,-1 0 0 0 0,0 1 0 0 0,0-1 0 0 0,0 0 0 0 0,1 0 0 0 0,-1 0 0 0 0,0 1 0 0 0,0-1 0 0 0,0 0 0 0 0,1 1 0 0 0,-1-1 0 0 0,0 0 0 0 0,0 0 0 0 0,0 1 0 0 0,0-1 0 0 0,0 0 0 0 0,0 1 0 0 0,0-1 0 0 0,0 0 0 0 0,0 1 0 0 0,0-1 0 0 0,0 0 0 0 0,0 1 0 0 0,1 0 0 0 0,8 79-2 0 0,-9-43 20 0 0,5 217 216 0 0,13-145 716 0 0,-14-100-950 0 0,6-10-172 0 0,-7-6 76 0 0,0 1 0 0 0,-1-1 0 0 0,0 0-1 0 0,0 0 1 0 0,-1 0 0 0 0,0 0 0 0 0,0 0 0 0 0,0 0-1 0 0,-1 0 1 0 0,0-2 96 0 0,1-6-66 0 0,-12-118-206 0 0,-9 25 435 0 0,20 107-151 0 0,0 0-1 0 0,0 0 1 0 0,0 0-1 0 0,0 1 1 0 0,-1-1 0 0 0,1 0-1 0 0,0 0 1 0 0,0 0 0 0 0,0 0-1 0 0,-1 1 1 0 0,1-1-1 0 0,0 0 1 0 0,-1 0 0 0 0,1 1-1 0 0,-1-1 1 0 0,1 0 0 0 0,-1 0-1 0 0,1 1 1 0 0,-1-1-1 0 0,1 1 1 0 0,-1-1 0 0 0,0 0-1 0 0,1 1 1 0 0,-1-1 0 0 0,0 1-1 0 0,0 0 1 0 0,1-1-1 0 0,-1 1 1 0 0,0-1 0 0 0,0 1-1 0 0,0 0 1 0 0,1 0 0 0 0,-1 0-1 0 0,0-1 1 0 0,0 1-1 0 0,0 0 1 0 0,0 0 0 0 0,1 0-1 0 0,-1 0 1 0 0,0 0 0 0 0,0 0-1 0 0,0 1-11 0 0,-26 24 533 0 0,-72 134-1854 0 0,75-112-6685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9-22T07:49:14.009"/>
    </inkml:context>
    <inkml:brush xml:id="br0">
      <inkml:brushProperty name="width" value="0.05" units="cm"/>
      <inkml:brushProperty name="height" value="0.05" units="cm"/>
      <inkml:brushProperty name="color" value="#E71225"/>
    </inkml:brush>
  </inkml:definitions>
  <inkml:trace contextRef="#ctx0" brushRef="#br0">0 105 18487 0 0,'73'-38'2007'0'0,"-46"26"-2006"0"0,0 1 0 0 0,1 1 0 0 0,0 2 0 0 0,0 0 0 0 0,0 2 0 0 0,1 1 0 0 0,0 2 0 0 0,1 0 0 0 0,-1 2 0 0 0,0 1 0 0 0,0 2 0 0 0,1 0 0 0 0,-1 2 0 0 0,-1 2 0 0 0,1 0 0 0 0,-1 2 0 0 0,22 9-1 0 0,28 22-33 0 0,-1 3 1 0 0,-3 3-1 0 0,-2 4 0 0 0,-1 3 0 0 0,-3 2 0 0 0,11 17 33 0 0,84 60-9 0 0,-65-55 0 0 0,-4 4 0 0 0,1 9 9 0 0,-32-30-185 0 0,-34-37-5381 0 0,-15-13-682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9-22T07:49:14.265"/>
    </inkml:context>
    <inkml:brush xml:id="br0">
      <inkml:brushProperty name="width" value="0.05" units="cm"/>
      <inkml:brushProperty name="height" value="0.05" units="cm"/>
      <inkml:brushProperty name="color" value="#E71225"/>
    </inkml:brush>
  </inkml:definitions>
  <inkml:trace contextRef="#ctx0" brushRef="#br0">880 0 19639 0 0,'-136'254'2134'0'0,"-39"226"-2116"0"0,83-216-43 0 0,24-64 6 0 0,-8-2-1 0 0,-75 131 20 0 0,113-258-1300 0 0,-3 0-1 0 0,-34 41 1301 0 0,47-77-919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9-22T07:49:14.761"/>
    </inkml:context>
    <inkml:brush xml:id="br0">
      <inkml:brushProperty name="width" value="0.05" units="cm"/>
      <inkml:brushProperty name="height" value="0.05" units="cm"/>
      <inkml:brushProperty name="color" value="#E71225"/>
    </inkml:brush>
  </inkml:definitions>
  <inkml:trace contextRef="#ctx0" brushRef="#br0">2 1 20127 0 0,'-1'2'463'0'0,"0"4"-330"0"0,1 0 0 0 0,0 0-1 0 0,1 0 1 0 0,-1 0 0 0 0,1 0 0 0 0,1 0 0 0 0,-1 0 0 0 0,1 0-1 0 0,0-1 1 0 0,0 1 0 0 0,0-1 0 0 0,1 1 0 0 0,1 2-133 0 0,49 112-48 0 0,4-3 1 0 0,6-2 0 0 0,4-3-1 0 0,27 28 48 0 0,107 103-29 0 0,12-8 29 0 0,-179-197-20 0 0,305 339-3456 0 0,-213-241-2188 0 0,-120-130 2336 0 0,-5-5-834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9-22T07:49:15.010"/>
    </inkml:context>
    <inkml:brush xml:id="br0">
      <inkml:brushProperty name="width" value="0.05" units="cm"/>
      <inkml:brushProperty name="height" value="0.05" units="cm"/>
      <inkml:brushProperty name="color" value="#E71225"/>
    </inkml:brush>
  </inkml:definitions>
  <inkml:trace contextRef="#ctx0" brushRef="#br0">958 120 17159 0 0,'-41'-42'1461'0'0,"38"36"-1416"0"0,-1 0-1 0 0,1 1 1 0 0,-1 0-1 0 0,0 0 1 0 0,-1 0 0 0 0,1 1-1 0 0,-1-1 1 0 0,0 1-1 0 0,0 0 1 0 0,0 1 0 0 0,-1-1-1 0 0,1 1 1 0 0,-1 0-1 0 0,0 0 1 0 0,0 1 0 0 0,0-1-1 0 0,0 1 1 0 0,0 1-1 0 0,-1-1 1 0 0,1 1 0 0 0,0 0-1 0 0,-1 1 1 0 0,1-1-1 0 0,-1 1 1 0 0,1 1 0 0 0,0-1-1 0 0,-1 1 1 0 0,-3 1-45 0 0,-7 7-23 0 0,0 1 0 0 0,1 1-1 0 0,1 1 1 0 0,-1 0 0 0 0,2 1 0 0 0,0 0 0 0 0,0 1 0 0 0,1 1 0 0 0,1 0 0 0 0,1 1 0 0 0,0 0-1 0 0,-7 15 24 0 0,-44 77 112 0 0,4 2-1 0 0,6 2 1 0 0,-38 120-112 0 0,62-158 81 0 0,-225 660 1 0 0,229-655-180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9-22T07:49:43.999"/>
    </inkml:context>
    <inkml:brush xml:id="br0">
      <inkml:brushProperty name="width" value="0.05" units="cm"/>
      <inkml:brushProperty name="height" value="0.05" units="cm"/>
      <inkml:brushProperty name="color" value="#33CCFF"/>
    </inkml:brush>
  </inkml:definitions>
  <inkml:trace contextRef="#ctx0" brushRef="#br0">81 5 17591 0 0,'-16'-1'793'0'0,"14"0"-755"0"0,0 1 0 0 0,1-1 0 0 0,-1 1 0 0 0,0-1 0 0 0,1 1-1 0 0,-1 0 1 0 0,0 0 0 0 0,1 0 0 0 0,-1 0 0 0 0,0 0 0 0 0,0 0-1 0 0,1 0 1 0 0,-1 1 0 0 0,0-1 0 0 0,1 1 0 0 0,-1-1 0 0 0,1 1-1 0 0,-1-1 1 0 0,0 1 0 0 0,1 0 0 0 0,0 0 0 0 0,-1 0 0 0 0,1 0-1 0 0,-1 0 1 0 0,1 0 0 0 0,0 0 0 0 0,0 0 0 0 0,0 1 0 0 0,-1-1-1 0 0,1 1-37 0 0,-3 10-66 0 0,0 0-1 0 0,2 1 0 0 0,-1-1 1 0 0,2 1-1 0 0,-1-1 0 0 0,2 1 1 0 0,0-1-1 0 0,0 1 0 0 0,1 0 1 0 0,0-1-1 0 0,2 1 0 0 0,-1-1 1 0 0,1 0-1 0 0,1 0 0 0 0,0 0 1 0 0,5 8 66 0 0,-4-7-16 0 0,1 0 0 0 0,0-1 0 0 0,1 0 0 0 0,0 0 1 0 0,1 0-1 0 0,1-1 0 0 0,-1-1 0 0 0,2 1 0 0 0,0-1 1 0 0,0-1-1 0 0,0 0 0 0 0,1 0 0 0 0,1-1 0 0 0,-1-1 0 0 0,8 4 16 0 0,14 1-99 0 0,0-2 0 0 0,1-1-1 0 0,0-1 1 0 0,1-3-1 0 0,-1 0 1 0 0,1-2 0 0 0,0-2-1 0 0,19-2 100 0 0,124 11-146 0 0,-169-9 151 0 0,0 0 0 0 0,0 0 0 0 0,0 1 0 0 0,0 0 0 0 0,0 0 0 0 0,-1 1 0 0 0,1 0 0 0 0,-1 1 0 0 0,0 0 0 0 0,0 0 0 0 0,0 1 0 0 0,-1 0 0 0 0,1 0 0 0 0,-1 1 0 0 0,0 0 0 0 0,6 7-5 0 0,-8-5 35 0 0,0 0 0 0 0,0 1 0 0 0,0 0 0 0 0,-1 0 0 0 0,-1 0 0 0 0,0 0 0 0 0,0 1 0 0 0,0-1 0 0 0,-1 1 0 0 0,-1 0 0 0 0,0 0 0 0 0,0-1 0 0 0,-1 1 0 0 0,0 0 0 0 0,-1 0 0 0 0,0 0 0 0 0,-1 4-35 0 0,-4 19 87 0 0,-2-1-1 0 0,-2 0 1 0 0,-1-1-1 0 0,-9 19-86 0 0,-184 363 2611 0 0,193-381-2599 0 0,2 0 1 0 0,2 0-1 0 0,1 1 1 0 0,1 0-1 0 0,2 0 1 0 0,1 1-1 0 0,2 14-12 0 0,-2 16-38 0 0,-22 189 26 0 0,16-199 12 0 0,-3-1 0 0 0,-1 0 0 0 0,-3 0 0 0 0,-3-1 0 0 0,-13 27 0 0 0,-29 7-1392 0 0,24-56-5567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9-22T07:49:41.314"/>
    </inkml:context>
    <inkml:brush xml:id="br0">
      <inkml:brushProperty name="width" value="0.05" units="cm"/>
      <inkml:brushProperty name="height" value="0.05" units="cm"/>
      <inkml:brushProperty name="color" value="#33CCFF"/>
    </inkml:brush>
  </inkml:definitions>
  <inkml:trace contextRef="#ctx0" brushRef="#br0">133 275 3008 0 0,'0'0'80'0'0,"0"0"32"0"0,0 0-112 0 0,0 0 0 0 0</inkml:trace>
  <inkml:trace contextRef="#ctx0" brushRef="#br0" timeOffset="705.096">525 2311 6072 0 0,'0'0'133'0'0,"-1"1"23"0"0,-15 54 187 0 0,11-32 45 0 0,-23 47 4258 0 0,0-22-2355 0 0,-43 32-1112 0 0,63-66-1166 0 0,2 0 0 0 0,0 0 0 0 0,0 0 0 0 0,1 1 0 0 0,1 0 0 0 0,1 0 0 0 0,0 0 0 0 0,-1 15-13 0 0,-12 55-11 0 0,16-74-1 0 0,0 0 0 0 0,0 0 1 0 0,1 0-1 0 0,1 0 0 0 0,-1 0 0 0 0,2 0 1 0 0,0 0-1 0 0,0 0 0 0 0,1-1 1 0 0,0 2 11 0 0,43 69-11 0 0,-41-69 82 0 0,0 0 1 0 0,-1 0-1 0 0,0 1 0 0 0,0 0 1 0 0,-2 0-1 0 0,0 0 0 0 0,0 1 1 0 0,-1-1-1 0 0,-1 1 0 0 0,0-1 1 0 0,-1 1-1 0 0,0-1 0 0 0,-1 1 1 0 0,-1-1-1 0 0,0 1 0 0 0,-1-1 0 0 0,0 0 1 0 0,-1 0-1 0 0,-1 0 0 0 0,-4 10-71 0 0,-22 60 539 0 0,-20 45 94 0 0,7-15-197 0 0,-67 167 132 0 0,54-172 96 0 0,50-98-580 0 0,6-8-78 0 0,-1 1 0 0 0,1 0 0 0 0,0-1 0 0 0,-1 1 0 0 0,0-1 0 0 0,0 0 0 0 0,0 1 0 0 0,0-1 0 0 0,0 0-1 0 0,0 0 1 0 0,0 0 0 0 0,-1-1 0 0 0,1 1 0 0 0,-1 0 0 0 0,1-1 0 0 0,-1 0 0 0 0,0 1 0 0 0,1-1 0 0 0,-1 0 0 0 0,0 0 0 0 0,0-1 0 0 0,0 1 0 0 0,0-1 0 0 0,0 1 0 0 0,0-1 0 0 0,0 0 0 0 0,0 0 0 0 0,1 0 0 0 0,-1-1 0 0 0,-2 1-6 0 0,-11-5-127 0 0</inkml:trace>
  <inkml:trace contextRef="#ctx0" brushRef="#br0" timeOffset="2105.116">525 1 13224 0 0,'-11'0'89'0'0,"1"2"1"0"0,-1 0-1 0 0,1 0 1 0 0,0 1 0 0 0,0 0-1 0 0,0 0 1 0 0,0 1-1 0 0,1 1 1 0 0,0 0 0 0 0,-1 0-1 0 0,2 0 1 0 0,-1 1-1 0 0,1 1 1 0 0,0-1 0 0 0,-4 5-90 0 0,-1 5 26 0 0,1 1 0 0 0,1 0 1 0 0,1 1-1 0 0,0 0 1 0 0,1 0-1 0 0,1 1 0 0 0,1 0 1 0 0,1 1-1 0 0,0 0 1 0 0,-2 18-27 0 0,5-24-11 0 0,0 0 1 0 0,2 1 0 0 0,-1-1-1 0 0,2 1 1 0 0,0 0 0 0 0,0-1 0 0 0,2 1-1 0 0,0-1 1 0 0,0 1 0 0 0,2-1-1 0 0,-1 0 1 0 0,2 0 0 0 0,0 0 0 0 0,4 6 10 0 0,67 134-176 0 0,57 81 176 0 0,35-20 180 0 0,-163-209-122 0 0,0 1 0 0 0,-1 0 0 0 0,0 0 1 0 0,0 0-1 0 0,0 0 0 0 0,-1 1 0 0 0,0-1 1 0 0,-1 1-1 0 0,0 0 0 0 0,0 0 0 0 0,0 0 1 0 0,-1 0-1 0 0,0 0 0 0 0,-1 0 0 0 0,0 0 1 0 0,-1 7-59 0 0,-12 69 399 0 0,-5-1 1 0 0,-3 0 0 0 0,-4-2 0 0 0,-8 12-400 0 0,31-85 14 0 0,-90 354 1139 0 0,32-59-858 0 0,23-80-77 0 0,25-185-209 0 0,-2-1 1 0 0,-2-1-1 0 0,-1 0 0 0 0,-2-1 0 0 0,-1-1 0 0 0,-2-1 0 0 0,-1 0 0 0 0,-1-2 0 0 0,-28 26-9 0 0,44-48-18 0 0,-88 90-875 0 0,78-83-222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9-22T07:50:23.124"/>
    </inkml:context>
    <inkml:brush xml:id="br0">
      <inkml:brushProperty name="width" value="0.05" units="cm"/>
      <inkml:brushProperty name="height" value="0.05" units="cm"/>
      <inkml:brushProperty name="color" value="#33CCFF"/>
    </inkml:brush>
  </inkml:definitions>
  <inkml:trace contextRef="#ctx0" brushRef="#br0">732 610 24103 0 0,'-18'11'1199'0'0,"17"-11"-1159"0"0,0 1 0 0 0,0-1 0 0 0,0 0 0 0 0,-1 1 0 0 0,1-1 0 0 0,0 1 0 0 0,0-1 0 0 0,0 1 0 0 0,0-1 0 0 0,0 1 0 0 0,0 0 0 0 0,0 0 1 0 0,0-1-1 0 0,1 1 0 0 0,-1 0 0 0 0,0 0 0 0 0,0 0 0 0 0,1 0 0 0 0,-1 0 0 0 0,0 0 0 0 0,1 0 0 0 0,-1 0 0 0 0,1 0 0 0 0,-1 1 0 0 0,1-1 0 0 0,0 0 0 0 0,-1 0 0 0 0,1 0 0 0 0,0 1 0 0 0,0-1 0 0 0,0 0 0 0 0,0 0 0 0 0,0 0 0 0 0,0 1 0 0 0,0-1 0 0 0,1 1-40 0 0,2 5-5 0 0,1 0 0 0 0,0 0-1 0 0,0-1 1 0 0,1 1 0 0 0,0-1 0 0 0,0 0-1 0 0,0-1 1 0 0,1 1 0 0 0,-1-1-1 0 0,2 1 6 0 0,10 9-41 0 0,561 494-937 0 0,544 352 149 0 0,-1048-806 810 0 0,212 141 251 0 0,-238-167 264 0 0,2-2 0 0 0,1-3 0 0 0,39 13-496 0 0,-85-35 82 0 0,1 1-1 0 0,-1-1 1 0 0,1 0-1 0 0,0-1 1 0 0,-1 1-1 0 0,1-1 1 0 0,0-1-1 0 0,0 1 0 0 0,0-1 1 0 0,0 0-1 0 0,0 0 1 0 0,0 0-1 0 0,0-1 1 0 0,-1 0-1 0 0,1 0 1 0 0,0-1-1 0 0,0 0 1 0 0,-1 0-1 0 0,1 0 1 0 0,-1 0-1 0 0,0-1 1 0 0,1 0-1 0 0,-1 0 1 0 0,0 0-1 0 0,-1-1 1 0 0,1 0-1 0 0,-1 0 0 0 0,1-1-81 0 0,2-8 97 0 0,-1 0-1 0 0,-1 0 0 0 0,-1 0 0 0 0,0-1 0 0 0,0 1 0 0 0,-2-1 0 0 0,1 0 0 0 0,-2 0 0 0 0,0 0 0 0 0,0 0 0 0 0,-2-1 1 0 0,0 1-1 0 0,0 0 0 0 0,-2-2-96 0 0,-2-38-45 0 0,-2 0 0 0 0,-3 1 0 0 0,-2-1 0 0 0,-3 2 1 0 0,-2 0-1 0 0,-2 1 0 0 0,-2 1 0 0 0,-3 0 0 0 0,-1 2 0 0 0,-3 1 0 0 0,-4-3 45 0 0,10 20-85 0 0,-1 1-1 0 0,-1 1 0 0 0,-1 1 1 0 0,-1 1-1 0 0,-2 1 0 0 0,0 2 0 0 0,-2 1 1 0 0,0 1-1 0 0,-2 1 0 0 0,0 2 0 0 0,-1 1 1 0 0,-1 2-1 0 0,0 1 0 0 0,-1 2 1 0 0,0 1-1 0 0,-1 2 0 0 0,-36-5 86 0 0,6 5-142 0 0,-1 4 0 0 0,-1 2-1 0 0,1 3 1 0 0,0 3 0 0 0,0 3 0 0 0,0 3-1 0 0,-51 15 143 0 0,-6 8 21 0 0,2 5 0 0 0,1 5 0 0 0,-70 38-21 0 0,-1 17 1712 0 0,168-77-911 0 0,26-18-516 0 0,39-5-643 0 0,0-2-1 0 0,0-2 0 0 0,0-1 0 0 0,-1-3 0 0 0,2-1 359 0 0,-15 4-114 0 0,418-128-1431 0 0,23-30 1545 0 0,-231 73 594 0 0,139-81-594 0 0,-261 108 697 0 0,-115 66-689 0 0,1 0 0 0 0,-1 0 0 0 0,1 0 1 0 0,-1 0-1 0 0,1 0 0 0 0,-1 0 0 0 0,0-1 0 0 0,1 1 1 0 0,-1 0-1 0 0,0 0 0 0 0,1 0 0 0 0,-1-1 0 0 0,0 1 1 0 0,1 0-1 0 0,-1-1 0 0 0,0 1 0 0 0,1 0 0 0 0,-1-1 1 0 0,0 1-1 0 0,0 0 0 0 0,1-1 0 0 0,-1 1 0 0 0,0-1 1 0 0,0 1-1 0 0,0 0 0 0 0,1-1 0 0 0,-1 1 0 0 0,0-1 0 0 0,0 1 1 0 0,0 0-1 0 0,0-1 0 0 0,0 1 0 0 0,0-1 0 0 0,0 1 1 0 0,0-1-1 0 0,0 1 0 0 0,0-1 0 0 0,0 1 0 0 0,0 0 1 0 0,-1-1-1 0 0,1 1 0 0 0,0-1 0 0 0,0 1 0 0 0,0 0 1 0 0,-1-1-1 0 0,1 1 0 0 0,0-1 0 0 0,0 1 0 0 0,-1 0 1 0 0,1-1-1 0 0,0 1 0 0 0,-1 0 0 0 0,1 0 0 0 0,0-1 1 0 0,-1 1-1 0 0,1 0 0 0 0,0 0 0 0 0,-1-1 0 0 0,1 1 1 0 0,0 0-1 0 0,-1 0 0 0 0,1 0 0 0 0,-1 0 0 0 0,1 0 0 0 0,-1 0 1 0 0,1-1-1 0 0,0 1 0 0 0,-1 0-8 0 0,-89 9 527 0 0,-26 21-414 0 0,2 6 0 0 0,2 4 1 0 0,1 5-1 0 0,2 4 0 0 0,-44 31-113 0 0,-32 23-261 0 0,-158 116 261 0 0,182-109 188 0 0,5 7 1 0 0,5 7-1 0 0,6 6 0 0 0,5 7-188 0 0,99-80-490 0 0,41-56 482 0 0,0-1 0 0 0,0 1 0 0 0,0-1-1 0 0,0 1 1 0 0,0-1 0 0 0,0 1 0 0 0,0-1 0 0 0,0 1 0 0 0,0-1 0 0 0,0 1 0 0 0,0-1 0 0 0,0 1 0 0 0,1-1 0 0 0,-1 1 0 0 0,0-1-1 0 0,0 1 1 0 0,1-1 0 0 0,-1 0 0 0 0,0 1 0 0 0,0-1 0 0 0,1 1 0 0 0,-1-1 0 0 0,0 0 0 0 0,1 1 0 0 0,-1-1 0 0 0,1 0 0 0 0,-1 1-1 0 0,0-1 1 0 0,1 0 0 0 0,-1 0 0 0 0,1 1 0 0 0,-1-1 0 0 0,1 0 0 0 0,-1 0 0 0 0,1 0 0 0 0,-1 0 0 0 0,1 0 0 0 0,-1 0 0 0 0,1 0-1 0 0,-1 0 1 0 0,1 0 0 0 0,-1 0 0 0 0,1 0 0 0 0,-1 0 0 0 0,1 0 0 0 0,-1 0 0 0 0,1 0 0 0 0,-1 0 0 0 0,1 0 0 0 0,-1-1-1 0 0,1 1 1 0 0,-1 0 0 0 0,1 0 0 0 0,-1-1 0 0 0,0 1 0 0 0,1 0 0 0 0,-1-1 0 0 0,0 1 0 0 0,1 0 0 0 0,-1-1 0 0 0,0 1 0 0 0,1 0-1 0 0,-1-1 1 0 0,0 1 8 0 0,63-31-149 0 0,-2-2 0 0 0,-1-3 0 0 0,-2-3 0 0 0,-1-2 0 0 0,4-8 149 0 0,650-575 128 0 0,-579 501-101 0 0,67-60 183 0 0,-9-7 1 0 0,105-144-211 0 0,-217 216 141 0 0,-76 116-118 0 0,-1 0 0 0 0,1 0 1 0 0,0-1-1 0 0,-1 1 0 0 0,0-1 0 0 0,0 1 0 0 0,0-1 0 0 0,0 1 0 0 0,0-1 0 0 0,0 0 0 0 0,-1 0 0 0 0,1 1 0 0 0,-1-1 0 0 0,0 0 0 0 0,0 0 0 0 0,0 0 0 0 0,0 1 0 0 0,0-1 0 0 0,-1 0 0 0 0,1 0 0 0 0,-1 0 0 0 0,1 1 0 0 0,-1-1 0 0 0,0 0 0 0 0,0 1 0 0 0,-1-1 0 0 0,1 1 0 0 0,0-1 0 0 0,-1 1 0 0 0,0 0 0 0 0,1 0 0 0 0,-1-1 0 0 0,0 1 0 0 0,0 0 0 0 0,0 1 0 0 0,0-1 0 0 0,-1 0 0 0 0,1 0-23 0 0,-7 0 32 0 0,0 0-1 0 0,0 0 1 0 0,0 1 0 0 0,0 0-1 0 0,0 1 1 0 0,0 0 0 0 0,0 0-1 0 0,0 1 1 0 0,0 0 0 0 0,0 0-1 0 0,0 1 1 0 0,-3 1-32 0 0,-47 12 2 0 0,1 2 1 0 0,0 2-1 0 0,2 3 1 0 0,0 3-1 0 0,-23 15-2 0 0,-140 79-29 0 0,6 10-1 0 0,6 8 1 0 0,-186 163 29 0 0,37-4-632 0 0,298-256 72 0 0,58-52 208 0 0,36-38 92 0 0,179-192 157 0 0,-36 66 481 0 0,8 9-1 0 0,94-59-377 0 0,88-73 265 0 0,-228 185-159 0 0,-122 94-64 0 0,-19 21-41 0 0,0-1-1 0 0,-1 0 0 0 0,1 0 0 0 0,0 0 0 0 0,-1 0 0 0 0,1 1 1 0 0,0-1-1 0 0,-1 0 0 0 0,1 0 0 0 0,0 0 0 0 0,-1 0 0 0 0,1 0 1 0 0,0 0-1 0 0,-1 0 0 0 0,1 0 0 0 0,-1 0 0 0 0,1 0 1 0 0,0 0-1 0 0,-1 0 0 0 0,1 0 0 0 0,0-1 0 0 0,-1 1 0 0 0,1 0 1 0 0,0 0-1 0 0,-1 0 0 0 0,1 0 0 0 0,0-1 0 0 0,-1 1 0 0 0,1 0 1 0 0,0 0-1 0 0,0-1 0 0 0,-1 1 0 0 0,1 0 0 0 0,0 0 0 0 0,0-1 1 0 0,-1 1-1 0 0,1 0 0 0 0,0-1 0 0 0,0 1 0 0 0,0 0 0 0 0,0-1 1 0 0,0 1-1 0 0,-1 0 0 0 0,1-1 0 0 0,0 1 0 0 0,0-1 1 0 0,0 1-1 0 0,0 0 0 0 0,0-1 0 0 0,0 1 0 0 0,0 0 0 0 0,0-1 1 0 0,0 1-1 0 0,0 0 0 0 0,1-1 0 0 0,-1 1 0 0 0,0-1 0 0 0,0 1 1 0 0,0 0-1 0 0,0-1 0 0 0,0 1 0 0 0,1 0 0 0 0,-103 41 53 0 0,-56 44-47 0 0,3 7-1 0 0,-29 30-5 0 0,-139 112-61 0 0,-107 114 61 0 0,325-260 92 0 0,4 5 0 0 0,4 4 1 0 0,4 4-1 0 0,5 4 0 0 0,-2 13-92 0 0,84-109-5 0 0,0-2-25 0 0,1-1 0 0 0,0 1 1 0 0,0 0-1 0 0,1 1 0 0 0,0-1 0 0 0,0 1 1 0 0,1 0-1 0 0,0 0 0 0 0,0 0 0 0 0,1 0 1 0 0,0 1-1 0 0,1-1 0 0 0,-1 9 30 0 0,2-15-21 0 0,1 1 0 0 0,0-1 0 0 0,0 1 0 0 0,0-1 1 0 0,1 0-1 0 0,-1 0 0 0 0,0 0 0 0 0,1 0 0 0 0,0 0 0 0 0,-1 0 0 0 0,1 0 0 0 0,0 0 0 0 0,0 0 0 0 0,0-1 0 0 0,0 1 0 0 0,0-1 1 0 0,0 1-1 0 0,1-1 0 0 0,-1 0 0 0 0,0 0 0 0 0,1 0 0 0 0,-1 0 0 0 0,1-1 0 0 0,-1 1 0 0 0,1-1 0 0 0,-1 1 0 0 0,1-1 1 0 0,-1 0-1 0 0,1 0 0 0 0,-1 0 0 0 0,1 0 0 0 0,0 0 0 0 0,-1-1 0 0 0,1 1 0 0 0,1-2 21 0 0,28-3-153 0 0,-1-1-1 0 0,-1-2 1 0 0,1-1-1 0 0,-1-1 1 0 0,-1-2-1 0 0,0 0 0 0 0,8-7 154 0 0,337-184-307 0 0,-334 179 285 0 0,603-375 439 0 0,-366 222-121 0 0,745-470 522 0 0,-830 525-485 0 0,-185 114-142 0 0,-29 17-39 0 0,14-6-143 0 0,-55 26 77 0 0,2 3 0 0 0,2 3-1 0 0,-23 18-85 0 0,-9 4-1 0 0,-180 123 1 0 0,8 11 0 0 0,-1 18 0 0 0,76-51 0 0 0,7 8 0 0 0,7 7 0 0 0,-128 169 0 0 0,266-299-29 0 0,1 2-1 0 0,3 1 0 0 0,1 2 1 0 0,3 1-1 0 0,2 2 1 0 0,-15 40 29 0 0,39-87-19 0 0,0 1-1 0 0,0-1 1 0 0,0 1 0 0 0,1 0 0 0 0,-1-1 0 0 0,1 1 0 0 0,0 0 0 0 0,0 0-1 0 0,1 0 1 0 0,0 0 0 0 0,0-1 0 0 0,0 1 0 0 0,0 0 0 0 0,1 0-1 0 0,-1 0 1 0 0,1 0 0 0 0,1 0 0 0 0,-1-1 0 0 0,1 1 0 0 0,-1-1-1 0 0,1 1 1 0 0,1-1 0 0 0,-1 1 0 0 0,1-1 0 0 0,-1 0 0 0 0,1 0 0 0 0,0 0-1 0 0,1-1 1 0 0,-1 1 0 0 0,2 1 19 0 0,4-2-55 0 0,0 0-1 0 0,1 0 1 0 0,-1 0-1 0 0,0-1 1 0 0,1-1-1 0 0,-1 0 1 0 0,1 0 0 0 0,0-1-1 0 0,-1 0 1 0 0,1-1-1 0 0,0 0 1 0 0,4-1 55 0 0,52-10-103 0 0,0-4 0 0 0,-1-2 0 0 0,-1-3 0 0 0,-2-2 0 0 0,0-4 0 0 0,-1-2-1 0 0,16-13 104 0 0,699-392 532 0 0,215-216 432 0 0,-882 574-338 0 0,67-63-626 0 0,-172 135 25 0 0,-4 4-22 0 0,1 0 0 0 0,0 0 0 0 0,-1 0-1 0 0,1 0 1 0 0,-1 0 0 0 0,1 0 0 0 0,-1 0 0 0 0,1 0 0 0 0,-1 0-1 0 0,1-1 1 0 0,0 1 0 0 0,-1 0 0 0 0,1 0 0 0 0,-1-1 0 0 0,1 1-1 0 0,-1 0 1 0 0,0-1 0 0 0,1 1 0 0 0,-1 0 0 0 0,1-1 0 0 0,-1 1-1 0 0,0-1 1 0 0,1 1 0 0 0,-1 0 0 0 0,0-1 0 0 0,1 1 0 0 0,-1-1-1 0 0,0 1 1 0 0,0-1 0 0 0,1 1 0 0 0,-1-1 0 0 0,0 0 0 0 0,0 1-1 0 0,0-1 1 0 0,0 1 0 0 0,0-1 0 0 0,0 1 0 0 0,0-1 0 0 0,0 0-1 0 0,0 1 1 0 0,0-1 0 0 0,0 1 0 0 0,0-1 0 0 0,0 1-1 0 0,0-1 1 0 0,0 1 0 0 0,-1-1 0 0 0,1 1 0 0 0,0-1 0 0 0,0 1-1 0 0,-1-1 1 0 0,1 1 0 0 0,0-1 0 0 0,-1 1 0 0 0,1-1 0 0 0,-1 1-1 0 0,1 0 1 0 0,0-1 0 0 0,-1 1 0 0 0,1 0 0 0 0,-1-1 0 0 0,1 1-1 0 0,-1 0 1 0 0,1-1 0 0 0,-1 1-3 0 0,-7 0 16 0 0,0 0-1 0 0,0 0 1 0 0,0 1-1 0 0,0 0 1 0 0,0 0 0 0 0,1 1-1 0 0,-1 0 1 0 0,0 1-1 0 0,1-1 1 0 0,-1 1 0 0 0,-2 3-16 0 0,-4-1 15 0 0,-109 49 56 0 0,2 6 0 0 0,-53 37-71 0 0,-85 58-128 0 0,7 11-1 0 0,-223 194 129 0 0,253-162-27 0 0,-68 88 27 0 0,282-278-4 0 0,-29 27-54 0 0,2 2 1 0 0,2 1-1 0 0,1 1 1 0 0,2 2 0 0 0,2 1-1 0 0,-1 7 58 0 0,28-48-21 0 0,-1 1 0 0 0,0 0 0 0 0,1 1-1 0 0,0-1 1 0 0,-1 0 0 0 0,1 0 0 0 0,0 0 0 0 0,0 1 0 0 0,0-1-1 0 0,1 1 1 0 0,-1-1 0 0 0,1 1 0 0 0,-1-1 0 0 0,1 1-1 0 0,0-1 1 0 0,0 1 0 0 0,0-1 0 0 0,0 1 0 0 0,0-1 0 0 0,0 1-1 0 0,1-1 1 0 0,-1 1 0 0 0,1-1 0 0 0,0 0 0 0 0,0 1 0 0 0,0-1-1 0 0,0 0 1 0 0,0 1 0 0 0,0-1 0 0 0,1 0 0 0 0,-1 0 0 0 0,1 0-1 0 0,-1 0 1 0 0,1 0 0 0 0,0 0 0 0 0,0-1 0 0 0,0 1 0 0 0,0-1-1 0 0,0 1 1 0 0,0-1 0 0 0,0 0 0 0 0,1 1 21 0 0,4-1-62 0 0,2 1 0 0 0,-1-1 1 0 0,0-1-1 0 0,0 1 0 0 0,0-1 1 0 0,0-1-1 0 0,0 0 0 0 0,0 0 1 0 0,0 0-1 0 0,0-1 0 0 0,7-2 62 0 0,50-17-332 0 0,0-2-1 0 0,-1-3 1 0 0,57-32 332 0 0,211-121 227 0 0,48-51-227 0 0,-204 122 411 0 0,309-210 651 0 0,-407 265-922 0 0,-39 28 118 0 0,-1-2 0 0 0,-1-2 0 0 0,22-23-258 0 0,-57 50 18 0 0,0 1-3 0 0,-1 1-1 0 0,0-1 1 0 0,0 1 0 0 0,0-1 0 0 0,0 1-1 0 0,0-1 1 0 0,0 1 0 0 0,0-1 0 0 0,0 0-1 0 0,0 0 1 0 0,0 1 0 0 0,0-1 0 0 0,0 0-1 0 0,-1 0 1 0 0,1 0 0 0 0,0 0-1 0 0,-1 0 1 0 0,1 0 0 0 0,0 0 0 0 0,-1 0-1 0 0,0 0 1 0 0,1-1 0 0 0,-1 1 0 0 0,1 0-1 0 0,-1 0 1 0 0,0 0 0 0 0,0 0 0 0 0,0-1-1 0 0,0 1 1 0 0,0 0 0 0 0,0 0 0 0 0,0-1-1 0 0,0 1 1 0 0,0 0 0 0 0,-1 0-1 0 0,1 0 1 0 0,0 0 0 0 0,-1 0 0 0 0,1-1-1 0 0,-1 1 1 0 0,1 0 0 0 0,-1 0 0 0 0,0 0-1 0 0,1 0 1 0 0,-1 0 0 0 0,0 0 0 0 0,0 1-1 0 0,0-1 1 0 0,1 0 0 0 0,-1 0-1 0 0,0 0 1 0 0,0 1 0 0 0,0-1 0 0 0,0 0-1 0 0,-1 1-14 0 0,-9-3 48 0 0,-1 1-1 0 0,0 0 0 0 0,0 1 1 0 0,0 0-1 0 0,0 1 0 0 0,0 0 1 0 0,1 1-1 0 0,-5 1-47 0 0,-220 41 184 0 0,-13 30-180 0 0,2 11 0 0 0,5 10 0 0 0,-118 70-4 0 0,-304 135-348 0 0,564-255 47 0 0,-2-4 0 0 0,-1-5 0 0 0,-103 21 301 0 0,203-56-6 0 0,-1 2-3 0 0,0 0 1 0 0,-1-1-1 0 0,1 0 0 0 0,-1 0 0 0 0,1 0 1 0 0,0 0-1 0 0,-1 0 0 0 0,0-1 1 0 0,1 0-1 0 0,-1 0 0 0 0,1-1 0 0 0,-1 1 1 0 0,1-1-1 0 0,-1 0 0 0 0,1 0 0 0 0,0 0 1 0 0,-1-1-1 0 0,1 1 0 0 0,0-1 0 0 0,0 0 1 0 0,0 0-1 0 0,0-1 0 0 0,0 1 1 0 0,0-1-1 0 0,1 0 0 0 0,-1-1 9 0 0,2-1-13 0 0,0-1 0 0 0,0 1 0 0 0,1-1 0 0 0,0 0 0 0 0,0 1 0 0 0,1-1 0 0 0,-1 0 0 0 0,1 0 0 0 0,1 0 0 0 0,-1 1 0 0 0,1-1 0 0 0,0 0 0 0 0,0 1 0 0 0,1-1 0 0 0,1-4 13 0 0,11-34-97 0 0,2 0-1 0 0,1 1 0 0 0,3 1 0 0 0,10-15 98 0 0,-19 36-26 0 0,58-107-95 0 0,5 3 1 0 0,58-70 120 0 0,-33 63 44 0 0,-1 3 436 0 0,-6-4 1 0 0,34-72-481 0 0,-123 202 19 0 0,0-1 1 0 0,0 1-1 0 0,-1-1 0 0 0,0 0 1 0 0,0 0-1 0 0,0 0 1 0 0,0 0-1 0 0,0 0 0 0 0,-1 0 1 0 0,0 0-1 0 0,0-1 0 0 0,0 1 1 0 0,0-1-1 0 0,-1 1 0 0 0,0 0 1 0 0,0-1-1 0 0,0 1 0 0 0,0-1 1 0 0,-1 1-1 0 0,1-1 1 0 0,-1 1-1 0 0,0 0 0 0 0,-1 0 1 0 0,1-1-1 0 0,-1 1 0 0 0,0 0 1 0 0,0 0-1 0 0,0 0 0 0 0,0 1 1 0 0,-1-1-1 0 0,1 0-19 0 0,-5 0 21 0 0,0 0 1 0 0,-1 0-1 0 0,1 1 1 0 0,-1 0-1 0 0,0 0 0 0 0,0 0 1 0 0,1 1-1 0 0,-2 1 1 0 0,1-1-1 0 0,0 1 0 0 0,0 0 1 0 0,0 1-1 0 0,0 0 0 0 0,-1 1 1 0 0,1-1-1 0 0,-3 2-21 0 0,-4-2 34 0 0,-53 8 2 0 0,1 3 0 0 0,0 2-1 0 0,1 3 1 0 0,1 3 0 0 0,1 3 0 0 0,-19 11-36 0 0,-38 19-87 0 0,2 5 0 0 0,-18 17 87 0 0,27-15-53 0 0,81-44-39 0 0,-26 13-253 0 0,2 1 0 0 0,2 3 0 0 0,-28 24 345 0 0,79-56-21 0 0,0 0 0 0 0,0 0-1 0 0,1 0 1 0 0,-1-1-1 0 0,0 1 1 0 0,0 0 0 0 0,0 0-1 0 0,1 0 1 0 0,-1 0-1 0 0,0 0 1 0 0,0 0-1 0 0,0 0 1 0 0,1 0 0 0 0,-1 0-1 0 0,0 0 1 0 0,0 0-1 0 0,0 0 1 0 0,1 0 0 0 0,-1 0-1 0 0,0 0 1 0 0,0 0-1 0 0,0 1 1 0 0,1-1-1 0 0,-1 0 1 0 0,0 0 0 0 0,0 0-1 0 0,0 0 1 0 0,0 0-1 0 0,1 0 1 0 0,-1 0 0 0 0,0 1-1 0 0,0-1 1 0 0,0 0-1 0 0,0 0 1 0 0,0 0-1 0 0,0 0 1 0 0,1 1 0 0 0,-1-1-1 0 0,0 0 1 0 0,0 0-1 0 0,0 0 1 0 0,0 1 0 0 0,0-1-1 0 0,0 0 1 0 0,0 0-1 0 0,0 0 22 0 0,25-7-432 0 0,21-16-39 0 0,0-1-1 0 0,-2-3 1 0 0,-1-1 0 0 0,11-12 471 0 0,-50 37-1 0 0,581-414 307 0 0,-154 136 1414 0 0,-407 265-1531 0 0,0 1 0 0 0,2 2 0 0 0,-1 0 0 0 0,2 2 0 0 0,-1 0 0 0 0,2 2 0 0 0,26-5-189 0 0,-53 13 6 0 0,-1 1 1 0 0,1-1-1 0 0,0 1 0 0 0,-1 0 1 0 0,1-1-1 0 0,0 1 1 0 0,0 0-1 0 0,-1 0 1 0 0,1 0-1 0 0,0-1 0 0 0,0 1 1 0 0,0 0-1 0 0,-1 0 1 0 0,1 0-1 0 0,0 0 1 0 0,0 0-1 0 0,0 1 0 0 0,-1-1 1 0 0,1 0-1 0 0,0 0 1 0 0,0 0-1 0 0,0 1 0 0 0,-1-1 1 0 0,1 0-1 0 0,0 1 1 0 0,-1-1-1 0 0,1 1 1 0 0,0-1-1 0 0,-1 1 0 0 0,1-1 1 0 0,0 1-1 0 0,-1-1 1 0 0,1 1-1 0 0,-1-1 1 0 0,1 1-1 0 0,-1 0 0 0 0,1-1 1 0 0,-1 1-1 0 0,0 0 1 0 0,1 0-1 0 0,-1-1 0 0 0,0 1 1 0 0,0 0-1 0 0,1 0 1 0 0,-1 0-1 0 0,0-1 1 0 0,0 1-1 0 0,0 0 0 0 0,0 0 1 0 0,0 0-7 0 0,-15 40 164 0 0,-121 166 100 0 0,123-188-275 0 0,-33 43-78 0 0,-9 9 32 0 0,4 4-1 0 0,3 1 1 0 0,-16 40 57 0 0,33-28-241 0 0,31-86 223 0 0,0 0 1 0 0,0 0 0 0 0,0 1-1 0 0,0-1 1 0 0,0 0 0 0 0,0 0-1 0 0,1 0 1 0 0,-1 0 0 0 0,1 0-1 0 0,-1 1 1 0 0,1-1 0 0 0,0 0-1 0 0,0 0 1 0 0,0-1-1 0 0,0 1 1 0 0,0 0 0 0 0,1 0-1 0 0,-1 0 1 0 0,0-1 0 0 0,1 1-1 0 0,-1 0 1 0 0,1-1 0 0 0,0 0-1 0 0,-1 1 1 0 0,1-1 0 0 0,0 0-1 0 0,0 0 1 0 0,0 0 0 0 0,0 0-1 0 0,0 0 1 0 0,0 0 0 0 0,0-1-1 0 0,0 1 1 0 0,0-1-1 0 0,2 1 18 0 0,82-2-391 0 0,-44-9 252 0 0,-1-2-1 0 0,0-2 1 0 0,0-1 0 0 0,-2-2-1 0 0,38-23 140 0 0,-57 30-28 0 0,275-144-15 0 0,165-122 43 0 0,35-43 164 0 0,-315 194 413 0 0,-173 119-512 0 0,-6 6-44 0 0,1-1-1 0 0,-1 0 0 0 0,1 1 0 0 0,-1-1 0 0 0,0 0 0 0 0,1 0 0 0 0,-1 0 0 0 0,0 0 1 0 0,0 0-1 0 0,0-1 0 0 0,0 1 0 0 0,0 0 0 0 0,0 0 0 0 0,0-1 0 0 0,0 1 0 0 0,0-1 1 0 0,0 1-1 0 0,-1-1 0 0 0,1 1 0 0 0,-1-1 0 0 0,1 1 0 0 0,-1-1 0 0 0,0 1 0 0 0,1-2-20 0 0,-17-5 295 0 0,-107 29 206 0 0,10 13-333 0 0,2 4 0 0 0,2 6 0 0 0,2 4 0 0 0,-32 23-168 0 0,-102 55 270 0 0,-217 154-270 0 0,-294 290-307 0 0,452-307-436 0 0,308-264-50 0 0,108-87 180 0 0,-3-13 748 0 0,58-70-135 0 0,-99 97 134 0 0,251-282 626 0 0,108-138-32 0 0,-382 438-464 0 0,-3-2 0 0 0,39-64-264 0 0,-65 79 176 0 0,-20 42-176 0 0,0 0 1 0 0,0 1-1 0 0,0-1 1 0 0,0 0-1 0 0,0 0 0 0 0,0 1 1 0 0,0-1-1 0 0,-1 0 0 0 0,1 0 1 0 0,0 1-1 0 0,-1-1 0 0 0,1 0 1 0 0,0 1-1 0 0,-1-1 0 0 0,1 1 1 0 0,-1-1-1 0 0,1 1 1 0 0,-1-1-1 0 0,1 0 0 0 0,-1 1 1 0 0,1 0-1 0 0,-1-1 0 0 0,0 1 1 0 0,1-1-1 0 0,-1 1 0 0 0,0 0 1 0 0,1-1-1 0 0,-1 1 1 0 0,0 0-1 0 0,1 0 0 0 0,-1-1 1 0 0,0 1-1 0 0,0 0 0 0 0,1 0 1 0 0,-1 0-1 0 0,0 0 0 0 0,1 0 1 0 0,-1 0-1 0 0,0 0 1 0 0,0 0-1 0 0,1 0 0 0 0,-1 1 1 0 0,0-1-1 0 0,0 0 0 0 0,-92 25 0 0 0,0 15-125 0 0,2 4 0 0 0,2 3 0 0 0,-73 54 125 0 0,81-50-49 0 0,-487 304-239 0 0,428-268 259 0 0,-79 49-22 0 0,-129 54 51 0 0,272-161 0 0 0,76-29 0 0 0,1-1 0 0 0,0 1-1 0 0,-1 0 1 0 0,1-1 0 0 0,0 0 0 0 0,-1 1 0 0 0,1-1-1 0 0,-1 1 1 0 0,0-1 0 0 0,1 1 0 0 0,-1-1 0 0 0,1 0-1 0 0,-1 0 1 0 0,0 1 0 0 0,1-1 0 0 0,-1 0 0 0 0,0 1-1 0 0,0-1 1 0 0,0 0 0 0 0,1 0 0 0 0,-1 1-1 0 0,0-1 1 0 0,0 0 0 0 0,0 0 0 0 0,0 1 0 0 0,0-1-1 0 0,0 0 1 0 0,-1 0 0 0 0,1 1 0 0 0,0-1 0 0 0,0 0-1 0 0,-1 0 1 0 0,1 1 0 0 0,0-1 0 0 0,-1 0 0 0 0,1 1-1 0 0,0-1 1 0 0,-1 0 0 0 0,1 1 0 0 0,-1-1 0 0 0,1 1-1 0 0,-1-1 1 0 0,1 1 0 0 0,-1-1 0 0 0,0 1-1 0 0,1-1 1 0 0,-1 1 0 0 0,0-1 0 0 0,1 1 0 0 0,-1 0-1 0 0,0-1 1 0 0,1 1 0 0 0,-1 0 0 0 0,0 0 0 0 0,0 0-1 0 0,1-1 1 0 0,-1 1 0 0 0,0 0 0 0 0,0 0 0 0 0,1 0-1 0 0,-1 0 1 0 0,0 0 0 0 0,0 1 0 0 0,1-1-1 0 0,-1 0 1 0 0,0 0 0 0 0,0 0 0 0 0,1 1 0 0 0,-1-1-1 0 0,0 0 1 0 0,90-123-213 0 0,-71 101 172 0 0,399-457-841 0 0,-356 411 880 0 0,-2-2 0 0 0,-4-3 0 0 0,44-76 2 0 0,-95 143 81 0 0,-1 0 0 0 0,1 0 1 0 0,-1-1-1 0 0,-1 1 0 0 0,1-1 1 0 0,-1 1-1 0 0,0-1 0 0 0,-1 0 1 0 0,0 0-1 0 0,1-5-81 0 0,-3 10 24 0 0,0 0-1 0 0,1 1 1 0 0,-1-1-1 0 0,0 0 1 0 0,0 1 0 0 0,-1-1-1 0 0,1 1 1 0 0,0 0-1 0 0,0-1 1 0 0,-1 1 0 0 0,1 0-1 0 0,-1 0 1 0 0,1 0-1 0 0,-1-1 1 0 0,1 2 0 0 0,-1-1-1 0 0,0 0 1 0 0,1 0-1 0 0,-1 1 1 0 0,0-1-1 0 0,0 0 1 0 0,0 1 0 0 0,1 0-1 0 0,-1-1 1 0 0,0 1-1 0 0,0 0 1 0 0,0 0 0 0 0,0 0-1 0 0,0 0 1 0 0,1 1-1 0 0,-1-1 1 0 0,0 0 0 0 0,0 1-1 0 0,0-1 1 0 0,1 1-1 0 0,-1 0 1 0 0,0 0-1 0 0,1-1 1 0 0,-2 2-24 0 0,-18 6-12 0 0,-1 1 0 0 0,2 1 0 0 0,-1 1 0 0 0,2 1 0 0 0,-1 1 0 0 0,2 1 0 0 0,0 0 0 0 0,0 1 0 0 0,-13 16 12 0 0,-5 7-53 0 0,3 2-1 0 0,1 1 0 0 0,2 1 1 0 0,2 2-1 0 0,2 1 1 0 0,-8 20 53 0 0,-48 122-235 0 0,76-176 217 0 0,1 2 1 0 0,0-1-1 0 0,1 0 0 0 0,1 1 0 0 0,0 0 0 0 0,1 0 1 0 0,0 0-1 0 0,1 0 0 0 0,0 7 18 0 0,2-18 0 0 0,0 0 0 0 0,0-1 0 0 0,0 1 0 0 0,1 0 0 0 0,-1-1 0 0 0,1 1 0 0 0,-1-1 0 0 0,1 0 0 0 0,-1 1 0 0 0,1-1 0 0 0,0 0 0 0 0,0 0 0 0 0,-1 0 0 0 0,1 0 0 0 0,0 0 0 0 0,0-1 0 0 0,0 1 0 0 0,0-1 0 0 0,0 1 0 0 0,0-1 0 0 0,0 0 0 0 0,0 1 0 0 0,0-1 0 0 0,0 0 0 0 0,0 0 0 0 0,0-1 0 0 0,0 1 0 0 0,0 0 0 0 0,0-1 0 0 0,0 1 0 0 0,0-1 0 0 0,0 1 0 0 0,0-1 0 0 0,0 0 0 0 0,0 0 0 0 0,0 0 0 0 0,-1 0 0 0 0,1 0 0 0 0,0-1 0 0 0,-1 1 0 0 0,1 0 0 0 0,-1-1 0 0 0,1 1 0 0 0,-1-1 0 0 0,74-47 0 0 0,-3-4 0 0 0,-2-3 0 0 0,1-6 0 0 0,-63 55 0 0 0,409-378 0 0 0,-308 290 0 0 0,-95 80 0 0 0,-46 37 133 0 0,-142 149-26 0 0,-42 64-107 0 0,10 9 0 0 0,-16 46 0 0 0,144-186 39 0 0,5 3-1 0 0,5 3 1 0 0,5 2 0 0 0,-32 82-39 0 0,84-170-8 0 0,1 0 1 0 0,2 1 0 0 0,0 0-1 0 0,2 0 1 0 0,0 0-1 0 0,2 1 1 0 0,1 0-1 0 0,1 0 1 0 0,1 12 7 0 0,1-32-24 0 0,1 0-1 0 0,-1 0 0 0 0,1 0 1 0 0,0 1-1 0 0,1-1 1 0 0,-1 0-1 0 0,1-1 1 0 0,1 1-1 0 0,-1 0 1 0 0,1 0-1 0 0,0-1 1 0 0,0 0-1 0 0,0 1 1 0 0,1-1-1 0 0,0-1 1 0 0,0 1-1 0 0,0 0 0 0 0,0-1 1 0 0,1 0-1 0 0,0 0 1 0 0,0 0-1 0 0,0-1 1 0 0,0 0-1 0 0,1 0 1 0 0,-1 0-1 0 0,1 0 1 0 0,0-1-1 0 0,-1 0 1 0 0,1 0-1 0 0,6 1 25 0 0,11 0-88 0 0,-1 0 0 0 0,1-2 0 0 0,0 0-1 0 0,-1-1 1 0 0,1-2 0 0 0,0 0 0 0 0,-1-1 0 0 0,6-3 88 0 0,65-16-102 0 0,0-5 1 0 0,-1-4 0 0 0,-2-4-1 0 0,-1-4 1 0 0,-2-4 0 0 0,23-18 101 0 0,871-532 202 0 0,-248 121 1524 0 0,-713 460-1461 0 0,-37 25 87 0 0,-140 109-288 0 0,5 7 0 0 0,5 6 0 0 0,-43 61-64 0 0,17-5 0 0 0,8 9 0 0 0,-120 191 0 0 0,223-298 0 0 0,5 2 0 0 0,3 3 0 0 0,-24 69 0 0 0,69-149-19 0 0,2-1 0 0 0,1 1-1 0 0,0 1 1 0 0,1-1 0 0 0,1 1-1 0 0,0 0 1 0 0,2 0 0 0 0,0 0 0 0 0,1 7 19 0 0,1-24-18 0 0,0 1 1 0 0,0-1-1 0 0,1 1 0 0 0,-1-1 1 0 0,1 1-1 0 0,-1-1 1 0 0,1 1-1 0 0,0-1 0 0 0,0 0 1 0 0,0 1-1 0 0,0-1 1 0 0,1 0-1 0 0,-1 0 0 0 0,1 0 1 0 0,-1 0-1 0 0,1 0 1 0 0,0 0-1 0 0,-1 0 0 0 0,1 0 1 0 0,0-1-1 0 0,0 1 1 0 0,0-1-1 0 0,1 1 1 0 0,-1-1-1 0 0,0 0 0 0 0,0 0 1 0 0,1 0-1 0 0,-1 0 1 0 0,1 0-1 0 0,-1-1 0 0 0,1 1 1 0 0,-1-1-1 0 0,1 1 1 0 0,0-1 17 0 0,91-12-554 0 0,-60-1 340 0 0,0-1 1 0 0,-1-2-1 0 0,-1-1 1 0 0,3-4 213 0 0,-29 18-29 0 0,117-72-38 0 0,-4-5 1 0 0,-3-5-1 0 0,16-23 67 0 0,600-538 620 0 0,-358 310 360 0 0,-293 267-635 0 0,-138 129 878 0 0,45-46-1197 0 0,1 1-1 0 0,0 0 1 0 0,1 0-1 0 0,1 1 1 0 0,1 0 0 0 0,0 0-1 0 0,1 1 1 0 0,0 0-1 0 0,2 1 1 0 0,-1 4-26 0 0,5-17-3 0 0,0 1-1 0 0,0-1 1 0 0,1 0 0 0 0,0 1-1 0 0,0-1 1 0 0,1 1 0 0 0,-1-1 0 0 0,1 0-1 0 0,0 0 1 0 0,0 1 0 0 0,1-1-1 0 0,0 0 1 0 0,0 0 0 0 0,0 0-1 0 0,0 0 1 0 0,1-1 0 0 0,0 1-1 0 0,0-1 1 0 0,0 1 0 0 0,0-1 0 0 0,1 0-1 0 0,0 0 1 0 0,0-1 0 0 0,0 1-1 0 0,0-1 1 0 0,0 0 0 0 0,1 0-1 0 0,4 3 4 0 0,7 2-69 0 0,1 0 0 0 0,-1-1-1 0 0,2 0 1 0 0,-1-1-1 0 0,1-2 1 0 0,-1 1-1 0 0,1-2 1 0 0,1 0 69 0 0,65 2-39 0 0,1-4-1 0 0,-1-3 1 0 0,0-4 0 0 0,-1-3 0 0 0,0-4-1 0 0,75-23 40 0 0,35-1 7 0 0,-127 24 79 0 0,-9 2 178 0 0,1 2-1 0 0,0 3 1 0 0,13 2-264 0 0,-71 4 0 0 0,35 3 0 0 0,-34-3 0 0 0,0 1 0 0 0,-1-1 0 0 0,1 0 0 0 0,0 0 0 0 0,-1 0 0 0 0,1 1 0 0 0,-1-1 0 0 0,1 0 0 0 0,0 1 0 0 0,-1-1 0 0 0,1 0 0 0 0,-1 1 0 0 0,1-1 0 0 0,-1 1 0 0 0,1-1 0 0 0,-1 0 0 0 0,1 1 0 0 0,-1 0 0 0 0,0-1 0 0 0,1 1 0 0 0,-1-1 0 0 0,0 1 0 0 0,1-1 0 0 0,-1 1 0 0 0,0 0 0 0 0,0-1 0 0 0,0 1 0 0 0,0 0 0 0 0,1-1 0 0 0,-1 1 0 0 0,0-1 0 0 0,0 1 0 0 0,0 0 0 0 0,0-1 0 0 0,0 1 0 0 0,0 0 0 0 0,-1-1 0 0 0,1 1 0 0 0,0 0 0 0 0,0-1 0 0 0,0 1 0 0 0,-1 0 0 0 0,1-1 0 0 0,0 1 0 0 0,-1-1 0 0 0,1 1 0 0 0,0-1 0 0 0,-1 1 0 0 0,1-1 0 0 0,-1 1 0 0 0,-8 10 4 0 0,0-1 0 0 0,0 0 0 0 0,-1-1 0 0 0,-1 0 0 0 0,1 0 0 0 0,-1-1 0 0 0,-1-1 0 0 0,0 1 0 0 0,-8 2-4 0 0,-15 11 56 0 0,-267 168 64 0 0,16-32-2828 0 0,217-125 1276 0 0,15-9-8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png>
</file>

<file path=ppt/media/image7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DC64FB-6FB2-4F53-93D6-ED963090EA21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D8FAB3-9105-44F6-A615-A071A3FE9A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6017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DC5A-0480-49BA-A285-55D43041B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10A1B3-9892-4584-B7B0-B2091A6A2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7A713-8466-4A59-B176-AC4816A6C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4F5B8-2C87-4C27-8C67-E1F49065C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1AA69-83C2-4099-9035-DA5B2BA89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1868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23B42-06F1-466A-A748-D7A1BEF51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21E89E-CC2F-4DAB-9A1F-CB55E0DFB0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89E1A-8DAB-4F82-AE86-8D3EC24A3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162B-246B-4542-955C-25EA916C8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9280A-3363-4812-8B86-8082CACF1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8785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77FEA0-14B3-4FD4-ADA9-6B9257142B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6E1A02-A0E1-4B1A-AA98-C90060F49A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5036D-CBFB-4D01-B262-2161CF18C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F12AD-068C-43C4-8BF9-FED4B37E0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99BF2-9C53-4D39-B3C8-427349D6B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662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7A52D-03D7-4110-B4C1-62DD71786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1484A-27C6-43F2-B39E-E0259D19F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B5767-0AA1-462F-AC5A-52525790F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B8690-81DC-4D33-A47C-9BF51CA0F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053EF-AE42-40CA-87D1-6E262547A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313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803EA-2300-4797-B815-60427F405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0231C-A687-4558-9861-0FBF0AD0B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11931-78DD-4C63-AA61-46B78AB6D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6C170-B957-4364-A2F3-41705C149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EE216-7920-4F7D-8AE1-8365434E7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7264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5D07B-3211-46E3-9293-270BDE99C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F5E36-6139-445B-84D6-CAD762D77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93C35F-EF94-403A-8835-02C74B06C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47148F-E420-4468-B39E-DA778556E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09B7F-F87C-40A0-94CF-E5965FD08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3E068-8B45-42FA-93A2-9F9ED1491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2994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9C380-9B2F-45B1-BB1A-6FDA08758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75747-7BBE-4405-9DDC-BD372A438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A0E3CF-E75C-4ED7-9256-72ECB97565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778420-DD7E-49AE-80DD-735C11950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C708A5-4798-4896-94F5-87EE3ED1F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A2785E-84E0-476C-9B4F-F27257BD4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FC34AD-E9A3-4E3C-8718-7CCDD27D8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E45EF0-47CE-46C9-8625-201EB8D31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0084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433A1-E589-414D-8A17-AA80F2C50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57EE1E-2A59-401E-812E-DC839D29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6E9602-26BA-4EF8-93FA-98F59C57E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82070B-2EB0-4283-9F98-941C3F18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5761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61C6B1-7AF3-4E3C-9087-D092F9D51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755E27-A3FC-46F7-A843-01CB941BA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998E8-CEF7-4790-ADAE-09F8F2415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5957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91EC-63C4-42D8-80A5-9E7F8A0CD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C0450-B301-4BB2-8842-86002194C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5222DF-4E53-4232-A3C8-C416A66774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DDC14-F32A-4555-AC89-0ACAAB022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BBF46-4407-4B9E-9C50-C1CFBC475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37C43-32D3-47BA-AC8A-07345AECC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9928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E6A32-C0AD-4A85-9535-33B3367E0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BBA141-EDC4-471D-A566-78F0DEF315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02025-BC6C-43C4-A7CC-5E05725EF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FDA69B-5EC1-45A2-8B1A-E3FE6DF14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93201-501D-487C-8588-39036E8D8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70621D-CCFF-485B-A996-3AB00F1D2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7390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/>
            </a:gs>
            <a:gs pos="100000">
              <a:srgbClr val="7030A0"/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292109-8BE8-4BCC-920E-7827E3261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3DFCF6-E1BB-499C-9D7E-BE5CF0132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DAA84-626A-4136-85D4-CAE5BF99FA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604FA-DE57-4A37-B199-149003D6FA42}" type="datetimeFigureOut">
              <a:rPr lang="en-AU" smtClean="0"/>
              <a:t>22/09/2018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364DC-7028-4572-8F38-BE27300B0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01BEF1-261E-4BC5-940F-6B27F3D49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67260-8FD1-4133-A1A9-040786E20BA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5009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1.xml"/><Relationship Id="rId5" Type="http://schemas.openxmlformats.org/officeDocument/2006/relationships/image" Target="../media/image20.png"/><Relationship Id="rId4" Type="http://schemas.openxmlformats.org/officeDocument/2006/relationships/customXml" Target="../ink/ink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customXml" Target="../ink/ink6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customXml" Target="../ink/ink4.xml"/><Relationship Id="rId1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customXml" Target="../ink/ink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7761-25F7-4573-BFBC-D736A1FBAC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314151"/>
            <a:ext cx="9144000" cy="2387600"/>
          </a:xfrm>
        </p:spPr>
        <p:txBody>
          <a:bodyPr/>
          <a:lstStyle/>
          <a:p>
            <a:r>
              <a:rPr lang="en-AU" dirty="0">
                <a:latin typeface="Arial" panose="020B0604020202020204" pitchFamily="34" charset="0"/>
                <a:cs typeface="Arial" panose="020B0604020202020204" pitchFamily="34" charset="0"/>
              </a:rPr>
              <a:t>Where’s My Friends?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B1A31-DE1E-4A20-B175-2B66164F4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782017"/>
            <a:ext cx="9144000" cy="1655762"/>
          </a:xfrm>
        </p:spPr>
        <p:txBody>
          <a:bodyPr/>
          <a:lstStyle/>
          <a:p>
            <a:r>
              <a:rPr lang="en-AU" dirty="0">
                <a:latin typeface="Arial" panose="020B0604020202020204" pitchFamily="34" charset="0"/>
                <a:cs typeface="Arial" panose="020B0604020202020204" pitchFamily="34" charset="0"/>
              </a:rPr>
              <a:t>Find your friends without having to ask.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827C62-623F-4773-B8A4-35C058D1B5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668" y="3368378"/>
            <a:ext cx="1823055" cy="18230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4038B1-8D5F-42B4-BF01-5371EF7A8654}"/>
              </a:ext>
            </a:extLst>
          </p:cNvPr>
          <p:cNvSpPr txBox="1"/>
          <p:nvPr/>
        </p:nvSpPr>
        <p:spPr>
          <a:xfrm>
            <a:off x="1523999" y="5493615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dirty="0"/>
              <a:t>Team Surds</a:t>
            </a:r>
          </a:p>
        </p:txBody>
      </p:sp>
    </p:spTree>
    <p:extLst>
      <p:ext uri="{BB962C8B-B14F-4D97-AF65-F5344CB8AC3E}">
        <p14:creationId xmlns:p14="http://schemas.microsoft.com/office/powerpoint/2010/main" val="1527555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A57CD2E-5000-4186-B76D-5F11347023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776"/>
          <a:stretch/>
        </p:blipFill>
        <p:spPr>
          <a:xfrm>
            <a:off x="5277225" y="2910839"/>
            <a:ext cx="5002155" cy="57683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287761-25F7-4573-BFBC-D736A1FBAC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3383"/>
            <a:ext cx="9144000" cy="1203315"/>
          </a:xfrm>
        </p:spPr>
        <p:txBody>
          <a:bodyPr/>
          <a:lstStyle/>
          <a:p>
            <a:r>
              <a:rPr lang="en-AU" dirty="0">
                <a:latin typeface="Arial" panose="020B0604020202020204" pitchFamily="34" charset="0"/>
                <a:cs typeface="Arial" panose="020B0604020202020204" pitchFamily="34" charset="0"/>
              </a:rPr>
              <a:t>Where’s My Friends?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B1A31-DE1E-4A20-B175-2B66164F4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436965"/>
            <a:ext cx="9144000" cy="1655762"/>
          </a:xfrm>
        </p:spPr>
        <p:txBody>
          <a:bodyPr/>
          <a:lstStyle/>
          <a:p>
            <a:r>
              <a:rPr lang="en-AU">
                <a:latin typeface="Arial" panose="020B0604020202020204" pitchFamily="34" charset="0"/>
                <a:cs typeface="Arial" panose="020B0604020202020204" pitchFamily="34" charset="0"/>
              </a:rPr>
              <a:t>Find your friends without having to ask.</a:t>
            </a:r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827C62-623F-4773-B8A4-35C058D1B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868" y="2074764"/>
            <a:ext cx="4229012" cy="42290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1FE577-9DB8-4BEF-8439-D7233467E3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880" y="2656825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72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C2B1A31-DE1E-4A20-B175-2B66164F4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779835"/>
            <a:ext cx="9144000" cy="1655762"/>
          </a:xfrm>
        </p:spPr>
        <p:txBody>
          <a:bodyPr/>
          <a:lstStyle/>
          <a:p>
            <a:r>
              <a:rPr lang="en-AU" dirty="0"/>
              <a:t>Easy to understand location of all of your friends!</a:t>
            </a:r>
          </a:p>
          <a:p>
            <a:r>
              <a:rPr lang="en-AU" sz="1600" dirty="0"/>
              <a:t>Never wait for your friends to reply.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4AE2EC-4ECC-4DC3-81C7-5A54DB945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9460" y="2056219"/>
            <a:ext cx="3785090" cy="42053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749AC5-AAA9-4D1B-B2E5-635E87A0C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379" y="2497485"/>
            <a:ext cx="3241923" cy="313639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A5C58FB-AAAE-484B-B4E4-22AAEE1B2F1D}"/>
                  </a:ext>
                </a:extLst>
              </p14:cNvPr>
              <p14:cNvContentPartPr/>
              <p14:nvPr/>
            </p14:nvContentPartPr>
            <p14:xfrm>
              <a:off x="1140933" y="1886632"/>
              <a:ext cx="4040280" cy="39430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A5C58FB-AAAE-484B-B4E4-22AAEE1B2F1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2293" y="1877992"/>
                <a:ext cx="4057920" cy="39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7700D72E-E5FF-416E-953E-561EAF789D5C}"/>
                  </a:ext>
                </a:extLst>
              </p14:cNvPr>
              <p14:cNvContentPartPr/>
              <p14:nvPr/>
            </p14:nvContentPartPr>
            <p14:xfrm>
              <a:off x="1351892" y="2292235"/>
              <a:ext cx="3982680" cy="416952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7700D72E-E5FF-416E-953E-561EAF789D5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43252" y="2283595"/>
                <a:ext cx="4000320" cy="418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6775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8D6A0-E13C-49EA-9D9A-129CC095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2526"/>
            <a:ext cx="10515600" cy="5504437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/>
              <a:t>Secure Authentication</a:t>
            </a:r>
          </a:p>
          <a:p>
            <a:pPr marL="0" indent="0" algn="ctr">
              <a:buNone/>
            </a:pPr>
            <a:r>
              <a:rPr lang="en-AU" sz="1800" dirty="0"/>
              <a:t>Don’t worry – only your friends are allowed to stalk you.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FFEE0B-FFA0-49FC-8D18-AD70C01BF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590" y="2031819"/>
            <a:ext cx="3584820" cy="421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450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8D6A0-E13C-49EA-9D9A-129CC095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54710"/>
            <a:ext cx="10515600" cy="35222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5400" dirty="0"/>
              <a:t>Time to Demonstrate!</a:t>
            </a:r>
          </a:p>
          <a:p>
            <a:pPr marL="0" indent="0" algn="ctr">
              <a:buNone/>
            </a:pPr>
            <a:r>
              <a:rPr lang="en-AU" sz="4000" dirty="0"/>
              <a:t>It actually works.</a:t>
            </a:r>
          </a:p>
        </p:txBody>
      </p:sp>
    </p:spTree>
    <p:extLst>
      <p:ext uri="{BB962C8B-B14F-4D97-AF65-F5344CB8AC3E}">
        <p14:creationId xmlns:p14="http://schemas.microsoft.com/office/powerpoint/2010/main" val="2160810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8D6A0-E13C-49EA-9D9A-129CC095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2526"/>
            <a:ext cx="10515600" cy="5504437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/>
              <a:t>Team Surds</a:t>
            </a:r>
            <a:endParaRPr lang="en-AU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D102DE-60E6-4AC3-92D6-78DC86529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528" y="1717818"/>
            <a:ext cx="1559708" cy="15597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587FC1-0E04-46DE-A611-6CC5925DED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330" y="1717818"/>
            <a:ext cx="1559708" cy="15597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E305F9-FA40-4CB3-8A85-5E04A1305D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357" y="1717818"/>
            <a:ext cx="1559708" cy="15597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3281606-C499-47D7-8EBC-F35581B28F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280" y="1701947"/>
            <a:ext cx="1559708" cy="15597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1D2DD1C-C934-4810-AAE5-7B56765B5C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555" y="1701947"/>
            <a:ext cx="1559708" cy="155970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C53B6C6-C75B-4A71-ACE1-E809EF44D5D4}"/>
              </a:ext>
            </a:extLst>
          </p:cNvPr>
          <p:cNvSpPr txBox="1"/>
          <p:nvPr/>
        </p:nvSpPr>
        <p:spPr>
          <a:xfrm>
            <a:off x="1728511" y="3487993"/>
            <a:ext cx="121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Kirsten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30FCE8-75B4-47EC-BE3F-DEEC3ACE2C2D}"/>
              </a:ext>
            </a:extLst>
          </p:cNvPr>
          <p:cNvSpPr txBox="1"/>
          <p:nvPr/>
        </p:nvSpPr>
        <p:spPr>
          <a:xfrm>
            <a:off x="3650717" y="3550125"/>
            <a:ext cx="121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Richard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620285-7BC9-44CB-9F04-483077418C91}"/>
              </a:ext>
            </a:extLst>
          </p:cNvPr>
          <p:cNvSpPr txBox="1"/>
          <p:nvPr/>
        </p:nvSpPr>
        <p:spPr>
          <a:xfrm>
            <a:off x="5708968" y="3550125"/>
            <a:ext cx="121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Natasha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0AABBF-AF30-46AB-AC22-6C4B5EE3128D}"/>
              </a:ext>
            </a:extLst>
          </p:cNvPr>
          <p:cNvSpPr txBox="1"/>
          <p:nvPr/>
        </p:nvSpPr>
        <p:spPr>
          <a:xfrm>
            <a:off x="7558770" y="3550125"/>
            <a:ext cx="121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Ryan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22713E-DD57-4BD4-8639-EF88F4C874B1}"/>
              </a:ext>
            </a:extLst>
          </p:cNvPr>
          <p:cNvSpPr txBox="1"/>
          <p:nvPr/>
        </p:nvSpPr>
        <p:spPr>
          <a:xfrm>
            <a:off x="9408572" y="3511115"/>
            <a:ext cx="121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Tony</a:t>
            </a:r>
          </a:p>
        </p:txBody>
      </p:sp>
    </p:spTree>
    <p:extLst>
      <p:ext uri="{BB962C8B-B14F-4D97-AF65-F5344CB8AC3E}">
        <p14:creationId xmlns:p14="http://schemas.microsoft.com/office/powerpoint/2010/main" val="1597848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#ryanwhereareyou">
            <a:hlinkClick r:id="" action="ppaction://media"/>
            <a:extLst>
              <a:ext uri="{FF2B5EF4-FFF2-40B4-BE49-F238E27FC236}">
                <a16:creationId xmlns:a16="http://schemas.microsoft.com/office/drawing/2014/main" id="{169E4786-B2D0-4EAC-9F7E-391A83F8E2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3614" y="505033"/>
            <a:ext cx="10520937" cy="591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64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8D6A0-E13C-49EA-9D9A-129CC095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2526"/>
            <a:ext cx="10515600" cy="5504437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/>
              <a:t>Kirsten and Ryan are friends.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4BABA6-CCAE-4F93-84C8-9B8C245FD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498" y="1635225"/>
            <a:ext cx="4206121" cy="42061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728FAD-EB42-4E1D-8E2A-AD516A1B17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942" y="1635225"/>
            <a:ext cx="4206121" cy="420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593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8D6A0-E13C-49EA-9D9A-129CC095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2526"/>
            <a:ext cx="10515600" cy="5504437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/>
              <a:t>Kirsten wants to study with Ryan.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821832-B398-4267-9BD3-FE292B5A3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124" y="1576233"/>
            <a:ext cx="4206121" cy="42061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6E5CC0-7CFF-4B68-AC60-C47BB91FE3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54" y="1502274"/>
            <a:ext cx="4206121" cy="4206121"/>
          </a:xfrm>
          <a:prstGeom prst="rect">
            <a:avLst/>
          </a:prstGeom>
        </p:spPr>
      </p:pic>
      <p:pic>
        <p:nvPicPr>
          <p:cNvPr id="1026" name="Picture 2" descr="Image result for study">
            <a:extLst>
              <a:ext uri="{FF2B5EF4-FFF2-40B4-BE49-F238E27FC236}">
                <a16:creationId xmlns:a16="http://schemas.microsoft.com/office/drawing/2014/main" id="{CE0C8CBD-6B43-49BA-846C-70C8A2D5F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430" y="3721083"/>
            <a:ext cx="4381139" cy="2464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8310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8D6A0-E13C-49EA-9D9A-129CC095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2526"/>
            <a:ext cx="10515600" cy="5504437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/>
              <a:t>Kirsten asks Ryan where he is.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E664DC-FD4A-424F-AADF-D94A3E22F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855" y="2190719"/>
            <a:ext cx="3241923" cy="31363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8E348D-9ABF-45F5-88DF-F52309B073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527" y="1729616"/>
            <a:ext cx="4206121" cy="42061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4695F6-EA96-4C76-87A0-027DA2791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19" y="1616747"/>
            <a:ext cx="4206121" cy="420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40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8D6A0-E13C-49EA-9D9A-129CC095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2526"/>
            <a:ext cx="10515600" cy="5504437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/>
              <a:t>Ryan is deaf.</a:t>
            </a:r>
          </a:p>
          <a:p>
            <a:pPr marL="0" indent="0" algn="ctr">
              <a:buNone/>
            </a:pPr>
            <a:r>
              <a:rPr lang="en-AU" dirty="0"/>
              <a:t>He doesn’t see the message.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A358F3-4353-4802-B14D-CCAB737E8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524" y="1970842"/>
            <a:ext cx="4206121" cy="420612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40A1331B-48D9-487B-A793-F4032945720B}"/>
                  </a:ext>
                </a:extLst>
              </p14:cNvPr>
              <p14:cNvContentPartPr/>
              <p14:nvPr/>
            </p14:nvContentPartPr>
            <p14:xfrm>
              <a:off x="5459493" y="3456952"/>
              <a:ext cx="233280" cy="4374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0A1331B-48D9-487B-A793-F4032945720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50493" y="3447952"/>
                <a:ext cx="250920" cy="45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6C220E5-7100-4F14-856A-D98C28C086CA}"/>
                  </a:ext>
                </a:extLst>
              </p14:cNvPr>
              <p14:cNvContentPartPr/>
              <p14:nvPr/>
            </p14:nvContentPartPr>
            <p14:xfrm>
              <a:off x="6689972" y="3505435"/>
              <a:ext cx="244800" cy="4845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6C220E5-7100-4F14-856A-D98C28C086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80972" y="3496435"/>
                <a:ext cx="262440" cy="50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2C9E652-A2D4-4D3E-8983-880F8B071A72}"/>
                  </a:ext>
                </a:extLst>
              </p14:cNvPr>
              <p14:cNvContentPartPr/>
              <p14:nvPr/>
            </p14:nvContentPartPr>
            <p14:xfrm>
              <a:off x="5281652" y="3485275"/>
              <a:ext cx="606240" cy="3110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2C9E652-A2D4-4D3E-8983-880F8B071A7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272652" y="3476275"/>
                <a:ext cx="623880" cy="32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2CC935BE-07DD-4C92-B558-A94D8A446786}"/>
                  </a:ext>
                </a:extLst>
              </p14:cNvPr>
              <p14:cNvContentPartPr/>
              <p14:nvPr/>
            </p14:nvContentPartPr>
            <p14:xfrm>
              <a:off x="5383532" y="3352435"/>
              <a:ext cx="316800" cy="7254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2CC935BE-07DD-4C92-B558-A94D8A44678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374532" y="3343435"/>
                <a:ext cx="334440" cy="74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94B3B439-201B-4683-86DA-15BA28AF6C3A}"/>
                  </a:ext>
                </a:extLst>
              </p14:cNvPr>
              <p14:cNvContentPartPr/>
              <p14:nvPr/>
            </p14:nvContentPartPr>
            <p14:xfrm>
              <a:off x="6626972" y="3473395"/>
              <a:ext cx="459000" cy="6217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94B3B439-201B-4683-86DA-15BA28AF6C3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617972" y="3464755"/>
                <a:ext cx="476640" cy="63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9DC6110-D57F-4DA8-96E5-4528FE3036BB}"/>
                  </a:ext>
                </a:extLst>
              </p14:cNvPr>
              <p14:cNvContentPartPr/>
              <p14:nvPr/>
            </p14:nvContentPartPr>
            <p14:xfrm>
              <a:off x="6632372" y="3579235"/>
              <a:ext cx="345240" cy="5904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9DC6110-D57F-4DA8-96E5-4528FE3036B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23372" y="3570235"/>
                <a:ext cx="362880" cy="60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1106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8D6A0-E13C-49EA-9D9A-129CC095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2526"/>
            <a:ext cx="10515600" cy="5504437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/>
              <a:t>Kirsten waits 30 minutes.</a:t>
            </a:r>
          </a:p>
          <a:p>
            <a:pPr marL="0" indent="0" algn="ctr">
              <a:buNone/>
            </a:pPr>
            <a:r>
              <a:rPr lang="en-AU" dirty="0"/>
              <a:t>She doesn’t get a response.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ED4439-43BA-4BB2-9087-112F1D0A7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083" y="1970842"/>
            <a:ext cx="4206121" cy="420612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F0A50D4-4B40-4E6D-A7A1-E0505037C639}"/>
                  </a:ext>
                </a:extLst>
              </p14:cNvPr>
              <p14:cNvContentPartPr/>
              <p14:nvPr/>
            </p14:nvContentPartPr>
            <p14:xfrm>
              <a:off x="5950172" y="3852475"/>
              <a:ext cx="312840" cy="8467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F0A50D4-4B40-4E6D-A7A1-E0505037C63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41532" y="3843835"/>
                <a:ext cx="330480" cy="86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DDE1661-14C3-4E3B-B131-B5C9302DFCE8}"/>
                  </a:ext>
                </a:extLst>
              </p14:cNvPr>
              <p14:cNvContentPartPr/>
              <p14:nvPr/>
            </p14:nvContentPartPr>
            <p14:xfrm>
              <a:off x="5338892" y="3732955"/>
              <a:ext cx="256680" cy="14652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DDE1661-14C3-4E3B-B131-B5C9302DFCE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30240" y="3724315"/>
                <a:ext cx="274345" cy="148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7849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8D6A0-E13C-49EA-9D9A-129CC095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2526"/>
            <a:ext cx="10515600" cy="5504437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/>
              <a:t>Kirsten doesn’t get to study.</a:t>
            </a:r>
          </a:p>
          <a:p>
            <a:pPr marL="0" indent="0" algn="ctr">
              <a:buNone/>
            </a:pPr>
            <a:r>
              <a:rPr lang="en-AU" dirty="0"/>
              <a:t>Ryan doesn’t get to study.</a:t>
            </a:r>
          </a:p>
        </p:txBody>
      </p:sp>
      <p:pic>
        <p:nvPicPr>
          <p:cNvPr id="4" name="Picture 2" descr="Image result for unsw">
            <a:extLst>
              <a:ext uri="{FF2B5EF4-FFF2-40B4-BE49-F238E27FC236}">
                <a16:creationId xmlns:a16="http://schemas.microsoft.com/office/drawing/2014/main" id="{3AD0924C-7300-4A72-AA24-80FA8890F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238" y="2366070"/>
            <a:ext cx="4191000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7793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8D6A0-E13C-49EA-9D9A-129CC095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2526"/>
            <a:ext cx="10515600" cy="5504437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/>
              <a:t>Kirsten doesn’t get to study.</a:t>
            </a:r>
          </a:p>
          <a:p>
            <a:pPr marL="0" indent="0" algn="ctr">
              <a:buNone/>
            </a:pPr>
            <a:r>
              <a:rPr lang="en-AU" dirty="0"/>
              <a:t>Ryan doesn’t get to study.</a:t>
            </a:r>
          </a:p>
          <a:p>
            <a:pPr marL="0" indent="0" algn="ctr">
              <a:buNone/>
            </a:pPr>
            <a:r>
              <a:rPr lang="en-AU" dirty="0"/>
              <a:t>They both drop out of university.</a:t>
            </a:r>
          </a:p>
        </p:txBody>
      </p:sp>
      <p:pic>
        <p:nvPicPr>
          <p:cNvPr id="2050" name="Picture 2" descr="Image result for unsw">
            <a:extLst>
              <a:ext uri="{FF2B5EF4-FFF2-40B4-BE49-F238E27FC236}">
                <a16:creationId xmlns:a16="http://schemas.microsoft.com/office/drawing/2014/main" id="{4E291554-DBC9-4601-8EB5-166D45629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238" y="2366070"/>
            <a:ext cx="4191000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84C2D9E-3BCE-453F-AC0D-898287BCA797}"/>
                  </a:ext>
                </a:extLst>
              </p14:cNvPr>
              <p14:cNvContentPartPr/>
              <p14:nvPr/>
            </p14:nvContentPartPr>
            <p14:xfrm>
              <a:off x="6146012" y="4928875"/>
              <a:ext cx="1589040" cy="10080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84C2D9E-3BCE-453F-AC0D-898287BCA79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37012" y="4919875"/>
                <a:ext cx="1606680" cy="102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2770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145</Words>
  <Application>Microsoft Office PowerPoint</Application>
  <PresentationFormat>Widescreen</PresentationFormat>
  <Paragraphs>29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Where’s My Friends?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Where’s My Friends?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Where’s My Friends?</dc:title>
  <dc:creator>Tony Tang</dc:creator>
  <cp:lastModifiedBy>Tony Tang</cp:lastModifiedBy>
  <cp:revision>9</cp:revision>
  <dcterms:created xsi:type="dcterms:W3CDTF">2018-09-22T06:49:43Z</dcterms:created>
  <dcterms:modified xsi:type="dcterms:W3CDTF">2018-09-22T07:53:40Z</dcterms:modified>
</cp:coreProperties>
</file>